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media/image2.jpeg" ContentType="image/jpeg"/>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Lst>
  <p:sldSz cx="13004800" cy="9753600"/>
  <p:notesSz cx="6858000" cy="9144000"/>
  <p:defaultTextStyle>
    <a:lvl1pPr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1pPr>
    <a:lvl2pPr indent="3429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2pPr>
    <a:lvl3pPr indent="6858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3pPr>
    <a:lvl4pPr indent="10287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4pPr>
    <a:lvl5pPr indent="13716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5pPr>
    <a:lvl6pPr indent="17145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6pPr>
    <a:lvl7pPr indent="20574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7pPr>
    <a:lvl8pPr indent="24003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8pPr>
    <a:lvl9pPr indent="27432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8F44A2F1-9E1F-4B54-A3A2-5F16C0AD49E2}" styleName="">
    <a:tblBg/>
    <a:wholeTbl>
      <a:tcTxStyle b="off" i="off">
        <a:font>
          <a:latin typeface="American Typewriter Light"/>
          <a:ea typeface="American Typewriter Light"/>
          <a:cs typeface="American Typewriter Light"/>
        </a:font>
        <a:srgbClr val="FCEFC5"/>
      </a:tcTxStyle>
      <a:tcStyle>
        <a:tcBdr>
          <a:left>
            <a:ln w="6350" cap="flat">
              <a:solidFill>
                <a:srgbClr val="FCEFC5"/>
              </a:solidFill>
              <a:custDash>
                <a:ds d="600000" sp="600000"/>
              </a:custDash>
              <a:miter lim="400000"/>
            </a:ln>
          </a:left>
          <a:right>
            <a:ln w="6350" cap="flat">
              <a:solidFill>
                <a:srgbClr val="FCEFC5"/>
              </a:solidFill>
              <a:custDash>
                <a:ds d="600000" sp="600000"/>
              </a:custDash>
              <a:miter lim="400000"/>
            </a:ln>
          </a:right>
          <a:top>
            <a:ln w="6350" cap="flat">
              <a:solidFill>
                <a:srgbClr val="FCEFC5"/>
              </a:solidFill>
              <a:custDash>
                <a:ds d="600000" sp="600000"/>
              </a:custDash>
              <a:miter lim="400000"/>
            </a:ln>
          </a:top>
          <a:bottom>
            <a:ln w="6350" cap="flat">
              <a:solidFill>
                <a:srgbClr val="FCEFC5"/>
              </a:solidFill>
              <a:custDash>
                <a:ds d="600000" sp="600000"/>
              </a:custDash>
              <a:miter lim="400000"/>
            </a:ln>
          </a:bottom>
          <a:insideH>
            <a:ln w="6350" cap="flat">
              <a:solidFill>
                <a:srgbClr val="FCEFC5"/>
              </a:solidFill>
              <a:custDash>
                <a:ds d="600000" sp="600000"/>
              </a:custDash>
              <a:miter lim="400000"/>
            </a:ln>
          </a:insideH>
          <a:insideV>
            <a:ln w="6350" cap="flat">
              <a:solidFill>
                <a:srgbClr val="FCEFC5"/>
              </a:solidFill>
              <a:custDash>
                <a:ds d="600000" sp="600000"/>
              </a:custDash>
              <a:miter lim="400000"/>
            </a:ln>
          </a:insideV>
        </a:tcBdr>
        <a:fill>
          <a:noFill/>
        </a:fill>
      </a:tcStyle>
    </a:wholeTbl>
    <a:band2H>
      <a:tcTxStyle b="def" i="def"/>
      <a:tcStyle>
        <a:tcBdr/>
        <a:fill>
          <a:solidFill>
            <a:srgbClr val="AFAFAF">
              <a:alpha val="20000"/>
            </a:srgbClr>
          </a:solidFill>
        </a:fill>
      </a:tcStyle>
    </a:band2H>
    <a:firstCol>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6350" cap="flat">
              <a:solidFill>
                <a:srgbClr val="FCEFC5"/>
              </a:solidFill>
              <a:custDash>
                <a:ds d="600000" sp="600000"/>
              </a:custDash>
              <a:miter lim="400000"/>
            </a:ln>
          </a:right>
          <a:top>
            <a:ln w="12700" cap="flat">
              <a:solidFill>
                <a:srgbClr val="C51A01"/>
              </a:solidFill>
              <a:prstDash val="solid"/>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900"/>
              </a:gs>
              <a:gs pos="100000">
                <a:srgbClr val="7F0D04"/>
              </a:gs>
            </a:gsLst>
            <a:lin ang="5400000"/>
          </a:gradFill>
        </a:fill>
      </a:tcStyle>
    </a:firstCol>
    <a:la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6350" cap="flat">
              <a:solidFill>
                <a:srgbClr val="FCEFC5"/>
              </a:solidFill>
              <a:custDash>
                <a:ds d="600000" sp="600000"/>
              </a:custDash>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900"/>
              </a:gs>
              <a:gs pos="100000">
                <a:srgbClr val="7F0D04"/>
              </a:gs>
            </a:gsLst>
            <a:lin ang="5400000"/>
          </a:gradFill>
        </a:fill>
      </a:tcStyle>
    </a:lastRow>
    <a:fir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12700" cap="flat">
              <a:solidFill>
                <a:srgbClr val="C51A01"/>
              </a:solidFill>
              <a:prstDash val="solid"/>
              <a:miter lim="400000"/>
            </a:ln>
          </a:top>
          <a:bottom>
            <a:ln w="6350" cap="flat">
              <a:solidFill>
                <a:srgbClr val="FCEFC5"/>
              </a:solidFill>
              <a:custDash>
                <a:ds d="600000" sp="600000"/>
              </a:custDash>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900"/>
              </a:gs>
              <a:gs pos="100000">
                <a:srgbClr val="7F0D04"/>
              </a:gs>
            </a:gsLst>
            <a:lin ang="5400000"/>
          </a:gradFill>
        </a:fill>
      </a:tcStyle>
    </a:firstRow>
  </a:tblStyle>
  <a:tblStyle styleId="{C7B018BB-80A7-4F77-B60F-C8B233D01FF8}" styleName="">
    <a:tblBg/>
    <a:wholeTbl>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de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de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00882B"/>
          </a:solidFill>
        </a:fill>
      </a:tcStyle>
    </a:firstRow>
  </a:tblStyle>
  <a:tblStyle styleId="{EEE7283C-3CF3-47DC-8721-378D4A62B228}" styleName="">
    <a:tblBg/>
    <a:wholeTbl>
      <a:tcTxStyle b="def" i="def">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b="def" i="def"/>
      <a:tcStyle>
        <a:tcBdr/>
        <a:fill>
          <a:solidFill>
            <a:srgbClr val="C3C2C2"/>
          </a:solidFill>
        </a:fill>
      </a:tcStyle>
    </a:band2H>
    <a:firstCol>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def" i="def">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def" i="def">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def" i="def">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de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de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de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Shape 96"/>
          <p:cNvSpPr/>
          <p:nvPr>
            <p:ph type="sldImg"/>
          </p:nvPr>
        </p:nvSpPr>
        <p:spPr>
          <a:xfrm>
            <a:off x="1143000" y="685800"/>
            <a:ext cx="4572000" cy="3429000"/>
          </a:xfrm>
          <a:prstGeom prst="rect">
            <a:avLst/>
          </a:prstGeom>
        </p:spPr>
        <p:txBody>
          <a:bodyPr/>
          <a:lstStyle/>
          <a:p>
            <a:pPr lvl="0"/>
          </a:p>
        </p:txBody>
      </p:sp>
      <p:sp>
        <p:nvSpPr>
          <p:cNvPr id="97" name="Shape 97"/>
          <p:cNvSpPr/>
          <p:nvPr>
            <p:ph type="body" sz="quarter" idx="1"/>
          </p:nvPr>
        </p:nvSpPr>
        <p:spPr>
          <a:xfrm>
            <a:off x="914400" y="4343400"/>
            <a:ext cx="5029200" cy="4114800"/>
          </a:xfrm>
          <a:prstGeom prst="rect">
            <a:avLst/>
          </a:prstGeom>
        </p:spPr>
        <p:txBody>
          <a:bodyPr/>
          <a:lstStyle/>
          <a:p>
            <a:pPr lvl="0"/>
          </a:p>
        </p:txBody>
      </p:sp>
    </p:spTree>
  </p:cSld>
  <p:clrMap bg1="lt1" tx1="dk1" bg2="lt2" tx2="dk2" accent1="accent1" accent2="accent2" accent3="accent3" accent4="accent4" accent5="accent5" accent6="accent6" hlink="hlink" folHlink="folHlink"/>
  <p:notesStyle>
    <a:lvl1pPr defTabSz="457200">
      <a:defRPr sz="2200">
        <a:latin typeface="Lucida Grande"/>
        <a:ea typeface="Lucida Grande"/>
        <a:cs typeface="Lucida Grande"/>
        <a:sym typeface="Lucida Grande"/>
      </a:defRPr>
    </a:lvl1pPr>
    <a:lvl2pPr indent="228600" defTabSz="457200">
      <a:defRPr sz="2200">
        <a:latin typeface="Lucida Grande"/>
        <a:ea typeface="Lucida Grande"/>
        <a:cs typeface="Lucida Grande"/>
        <a:sym typeface="Lucida Grande"/>
      </a:defRPr>
    </a:lvl2pPr>
    <a:lvl3pPr indent="457200" defTabSz="457200">
      <a:defRPr sz="2200">
        <a:latin typeface="Lucida Grande"/>
        <a:ea typeface="Lucida Grande"/>
        <a:cs typeface="Lucida Grande"/>
        <a:sym typeface="Lucida Grande"/>
      </a:defRPr>
    </a:lvl3pPr>
    <a:lvl4pPr indent="685800" defTabSz="457200">
      <a:defRPr sz="2200">
        <a:latin typeface="Lucida Grande"/>
        <a:ea typeface="Lucida Grande"/>
        <a:cs typeface="Lucida Grande"/>
        <a:sym typeface="Lucida Grande"/>
      </a:defRPr>
    </a:lvl4pPr>
    <a:lvl5pPr indent="914400" defTabSz="457200">
      <a:defRPr sz="2200">
        <a:latin typeface="Lucida Grande"/>
        <a:ea typeface="Lucida Grande"/>
        <a:cs typeface="Lucida Grande"/>
        <a:sym typeface="Lucida Grande"/>
      </a:defRPr>
    </a:lvl5pPr>
    <a:lvl6pPr indent="1143000" defTabSz="457200">
      <a:defRPr sz="2200">
        <a:latin typeface="Lucida Grande"/>
        <a:ea typeface="Lucida Grande"/>
        <a:cs typeface="Lucida Grande"/>
        <a:sym typeface="Lucida Grande"/>
      </a:defRPr>
    </a:lvl6pPr>
    <a:lvl7pPr indent="1371600" defTabSz="457200">
      <a:defRPr sz="2200">
        <a:latin typeface="Lucida Grande"/>
        <a:ea typeface="Lucida Grande"/>
        <a:cs typeface="Lucida Grande"/>
        <a:sym typeface="Lucida Grande"/>
      </a:defRPr>
    </a:lvl7pPr>
    <a:lvl8pPr indent="1600200" defTabSz="457200">
      <a:defRPr sz="2200">
        <a:latin typeface="Lucida Grande"/>
        <a:ea typeface="Lucida Grande"/>
        <a:cs typeface="Lucida Grande"/>
        <a:sym typeface="Lucida Grande"/>
      </a:defRPr>
    </a:lvl8pPr>
    <a:lvl9pPr indent="1828800" defTabSz="457200">
      <a:defRPr sz="2200">
        <a:latin typeface="Lucida Grande"/>
        <a:ea typeface="Lucida Grande"/>
        <a:cs typeface="Lucida Grande"/>
        <a:sym typeface="Lucida Grand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type="tx" showMasterSp="0" showMasterPhAnim="1">
  <p:cSld name="Title &amp; Subtitle">
    <p:spTree>
      <p:nvGrpSpPr>
        <p:cNvPr id="1" name=""/>
        <p:cNvGrpSpPr/>
        <p:nvPr/>
      </p:nvGrpSpPr>
      <p:grpSpPr>
        <a:xfrm>
          <a:off x="0" y="0"/>
          <a:ext cx="0" cy="0"/>
          <a:chOff x="0" y="0"/>
          <a:chExt cx="0" cy="0"/>
        </a:xfrm>
      </p:grpSpPr>
      <p:pic>
        <p:nvPicPr>
          <p:cNvPr id="6" name="line.png"/>
          <p:cNvPicPr/>
          <p:nvPr/>
        </p:nvPicPr>
        <p:blipFill>
          <a:blip r:embed="rId2">
            <a:extLst/>
          </a:blip>
          <a:stretch>
            <a:fillRect/>
          </a:stretch>
        </p:blipFill>
        <p:spPr>
          <a:xfrm>
            <a:off x="0" y="6477000"/>
            <a:ext cx="13004800" cy="1998134"/>
          </a:xfrm>
          <a:prstGeom prst="rect">
            <a:avLst/>
          </a:prstGeom>
          <a:ln w="12700">
            <a:miter lim="400000"/>
          </a:ln>
        </p:spPr>
      </p:pic>
      <p:sp>
        <p:nvSpPr>
          <p:cNvPr id="7" name="Shape 7"/>
          <p:cNvSpPr/>
          <p:nvPr>
            <p:ph type="title"/>
          </p:nvPr>
        </p:nvSpPr>
        <p:spPr>
          <a:xfrm>
            <a:off x="1016000" y="508000"/>
            <a:ext cx="10972800" cy="5588000"/>
          </a:xfrm>
          <a:prstGeom prst="rect">
            <a:avLst/>
          </a:prstGeom>
        </p:spPr>
        <p:txBody>
          <a:bodyPr anchor="b"/>
          <a:lstStyle>
            <a:lvl1pPr>
              <a:defRPr spc="-215" sz="10800"/>
            </a:lvl1pPr>
          </a:lstStyle>
          <a:p>
            <a:pPr lvl="0">
              <a:defRPr spc="0" sz="1800">
                <a:solidFill>
                  <a:srgbClr val="000000"/>
                </a:solidFill>
              </a:defRPr>
            </a:pPr>
            <a:r>
              <a:rPr spc="-215" sz="10800">
                <a:solidFill>
                  <a:srgbClr val="FCEFC5"/>
                </a:solidFill>
              </a:rPr>
              <a:t>Title Text</a:t>
            </a:r>
          </a:p>
        </p:txBody>
      </p:sp>
      <p:sp>
        <p:nvSpPr>
          <p:cNvPr id="8" name="Shape 8"/>
          <p:cNvSpPr/>
          <p:nvPr>
            <p:ph type="body" idx="1"/>
          </p:nvPr>
        </p:nvSpPr>
        <p:spPr>
          <a:xfrm>
            <a:off x="1016000" y="6858000"/>
            <a:ext cx="10972800" cy="18796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10" name="Shape 10"/>
          <p:cNvSpPr/>
          <p:nvPr>
            <p:ph type="title"/>
          </p:nvPr>
        </p:nvSpPr>
        <p:spPr>
          <a:prstGeom prst="rect">
            <a:avLst/>
          </a:prstGeom>
        </p:spPr>
        <p:txBody>
          <a:bodyPr/>
          <a:lstStyle/>
          <a:p>
            <a:pPr lvl="0">
              <a:defRPr spc="0" sz="1800">
                <a:solidFill>
                  <a:srgbClr val="000000"/>
                </a:solidFill>
              </a:defRPr>
            </a:pPr>
            <a:r>
              <a:rPr spc="-84" sz="8400">
                <a:solidFill>
                  <a:srgbClr val="FCEFC5"/>
                </a:solidFill>
              </a:rPr>
              <a:t>Title Text</a:t>
            </a:r>
          </a:p>
        </p:txBody>
      </p:sp>
      <p:sp>
        <p:nvSpPr>
          <p:cNvPr id="11" name="Shape 11"/>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2 Column">
    <p:spTree>
      <p:nvGrpSpPr>
        <p:cNvPr id="1" name=""/>
        <p:cNvGrpSpPr/>
        <p:nvPr/>
      </p:nvGrpSpPr>
      <p:grpSpPr>
        <a:xfrm>
          <a:off x="0" y="0"/>
          <a:ext cx="0" cy="0"/>
          <a:chOff x="0" y="0"/>
          <a:chExt cx="0" cy="0"/>
        </a:xfrm>
      </p:grpSpPr>
      <p:sp>
        <p:nvSpPr>
          <p:cNvPr id="13" name="Shape 13"/>
          <p:cNvSpPr/>
          <p:nvPr>
            <p:ph type="title"/>
          </p:nvPr>
        </p:nvSpPr>
        <p:spPr>
          <a:prstGeom prst="rect">
            <a:avLst/>
          </a:prstGeom>
        </p:spPr>
        <p:txBody>
          <a:bodyPr/>
          <a:lstStyle/>
          <a:p>
            <a:pPr lvl="0">
              <a:defRPr spc="0" sz="1800">
                <a:solidFill>
                  <a:srgbClr val="000000"/>
                </a:solidFill>
              </a:defRPr>
            </a:pPr>
            <a:r>
              <a:rPr spc="-84" sz="8400">
                <a:solidFill>
                  <a:srgbClr val="FCEFC5"/>
                </a:solidFill>
              </a:rPr>
              <a:t>Title Text</a:t>
            </a:r>
          </a:p>
        </p:txBody>
      </p:sp>
      <p:sp>
        <p:nvSpPr>
          <p:cNvPr id="14" name="Shape 14"/>
          <p:cNvSpPr/>
          <p:nvPr>
            <p:ph type="body" idx="1"/>
          </p:nvPr>
        </p:nvSpPr>
        <p:spPr>
          <a:prstGeom prst="rect">
            <a:avLst/>
          </a:prstGeom>
        </p:spPr>
        <p:txBody>
          <a:bodyPr numCol="2" spcCol="508000"/>
          <a:lstStyle>
            <a:lvl1pPr marL="762000" indent="-762000">
              <a:buBlip>
                <a:blip r:embed="rId2"/>
              </a:buBlip>
              <a:defRPr spc="-36" sz="3600"/>
            </a:lvl1pPr>
            <a:lvl2pPr marL="1206500" indent="-762000">
              <a:buBlip>
                <a:blip r:embed="rId2"/>
              </a:buBlip>
              <a:defRPr spc="-36" sz="3600"/>
            </a:lvl2pPr>
            <a:lvl3pPr marL="1651000" indent="-762000">
              <a:buBlip>
                <a:blip r:embed="rId2"/>
              </a:buBlip>
              <a:defRPr spc="-36" sz="3600"/>
            </a:lvl3pPr>
            <a:lvl4pPr marL="2095500" indent="-762000">
              <a:buBlip>
                <a:blip r:embed="rId2"/>
              </a:buBlip>
              <a:defRPr spc="-36" sz="3600"/>
            </a:lvl4pPr>
            <a:lvl5pPr marL="2540000" indent="-762000">
              <a:buBlip>
                <a:blip r:embed="rId2"/>
              </a:buBlip>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0" showMasterPhAnim="1">
  <p:cSld name="Bullets">
    <p:spTree>
      <p:nvGrpSpPr>
        <p:cNvPr id="1" name=""/>
        <p:cNvGrpSpPr/>
        <p:nvPr/>
      </p:nvGrpSpPr>
      <p:grpSpPr>
        <a:xfrm>
          <a:off x="0" y="0"/>
          <a:ext cx="0" cy="0"/>
          <a:chOff x="0" y="0"/>
          <a:chExt cx="0" cy="0"/>
        </a:xfrm>
      </p:grpSpPr>
      <p:pic>
        <p:nvPicPr>
          <p:cNvPr id="1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17" name="Shape 17"/>
          <p:cNvSpPr/>
          <p:nvPr>
            <p:ph type="body" idx="1"/>
          </p:nvPr>
        </p:nvSpPr>
        <p:spPr>
          <a:xfrm>
            <a:off x="1016000" y="1016000"/>
            <a:ext cx="10972800" cy="77216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0" showMasterPhAnim="1">
  <p:cSld name="Bullets - 2 Column">
    <p:spTree>
      <p:nvGrpSpPr>
        <p:cNvPr id="1" name=""/>
        <p:cNvGrpSpPr/>
        <p:nvPr/>
      </p:nvGrpSpPr>
      <p:grpSpPr>
        <a:xfrm>
          <a:off x="0" y="0"/>
          <a:ext cx="0" cy="0"/>
          <a:chOff x="0" y="0"/>
          <a:chExt cx="0" cy="0"/>
        </a:xfrm>
      </p:grpSpPr>
      <p:pic>
        <p:nvPicPr>
          <p:cNvPr id="19"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0" name="Shape 20"/>
          <p:cNvSpPr/>
          <p:nvPr>
            <p:ph type="body" idx="1"/>
          </p:nvPr>
        </p:nvSpPr>
        <p:spPr>
          <a:xfrm>
            <a:off x="1016000" y="1016000"/>
            <a:ext cx="10972800" cy="77216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0" showMasterPhAnim="1">
  <p:cSld name="Blank">
    <p:spTree>
      <p:nvGrpSpPr>
        <p:cNvPr id="1" name=""/>
        <p:cNvGrpSpPr/>
        <p:nvPr/>
      </p:nvGrpSpPr>
      <p:grpSpPr>
        <a:xfrm>
          <a:off x="0" y="0"/>
          <a:ext cx="0" cy="0"/>
          <a:chOff x="0" y="0"/>
          <a:chExt cx="0" cy="0"/>
        </a:xfrm>
      </p:grpSpPr>
      <p:pic>
        <p:nvPicPr>
          <p:cNvPr id="22"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Tree>
  </p:cSld>
  <p:clrMapOvr>
    <a:masterClrMapping/>
  </p:clrMapOvr>
  <p:transitio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24" name="Shape 24"/>
          <p:cNvSpPr/>
          <p:nvPr>
            <p:ph type="title"/>
          </p:nvPr>
        </p:nvSpPr>
        <p:spPr>
          <a:prstGeom prst="rect">
            <a:avLst/>
          </a:prstGeom>
        </p:spPr>
        <p:txBody>
          <a:bodyPr/>
          <a:lstStyle/>
          <a:p>
            <a:pPr lvl="0">
              <a:defRPr spc="0" sz="1800">
                <a:solidFill>
                  <a:srgbClr val="000000"/>
                </a:solidFill>
              </a:defRPr>
            </a:pPr>
            <a:r>
              <a:rPr spc="-84" sz="8400">
                <a:solidFill>
                  <a:srgbClr val="FCEFC5"/>
                </a:solidFill>
              </a:rPr>
              <a:t>Title Text</a:t>
            </a:r>
          </a:p>
        </p:txBody>
      </p:sp>
    </p:spTree>
  </p:cSld>
  <p:clrMapOvr>
    <a:masterClrMapping/>
  </p:clrMapOvr>
  <p:transitio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0" showMasterPhAnim="1">
  <p:cSld name="Title - Center">
    <p:spTree>
      <p:nvGrpSpPr>
        <p:cNvPr id="1" name=""/>
        <p:cNvGrpSpPr/>
        <p:nvPr/>
      </p:nvGrpSpPr>
      <p:grpSpPr>
        <a:xfrm>
          <a:off x="0" y="0"/>
          <a:ext cx="0" cy="0"/>
          <a:chOff x="0" y="0"/>
          <a:chExt cx="0" cy="0"/>
        </a:xfrm>
      </p:grpSpPr>
      <p:pic>
        <p:nvPicPr>
          <p:cNvPr id="2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7" name="Shape 27"/>
          <p:cNvSpPr/>
          <p:nvPr>
            <p:ph type="title"/>
          </p:nvPr>
        </p:nvSpPr>
        <p:spPr>
          <a:xfrm>
            <a:off x="1016000" y="3289300"/>
            <a:ext cx="10972800" cy="3175000"/>
          </a:xfrm>
          <a:prstGeom prst="rect">
            <a:avLst/>
          </a:prstGeom>
        </p:spPr>
        <p:txBody>
          <a:bodyPr/>
          <a:lstStyle>
            <a:lvl1pPr>
              <a:defRPr spc="-215" sz="10800"/>
            </a:lvl1pPr>
          </a:lstStyle>
          <a:p>
            <a:pPr lvl="0">
              <a:defRPr spc="0" sz="1800">
                <a:solidFill>
                  <a:srgbClr val="000000"/>
                </a:solidFill>
              </a:defRPr>
            </a:pPr>
            <a:r>
              <a:rPr spc="-215" sz="10800">
                <a:solidFill>
                  <a:srgbClr val="FCEFC5"/>
                </a:solidFill>
              </a:rPr>
              <a:t>Title Text</a:t>
            </a:r>
          </a:p>
        </p:txBody>
      </p:sp>
    </p:spTree>
  </p:cSld>
  <p:clrMapOvr>
    <a:masterClrMapping/>
  </p:clrMapOvr>
  <p:transitio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0" showMasterPhAnim="1">
  <p:cSld name="Title - Bottom">
    <p:spTree>
      <p:nvGrpSpPr>
        <p:cNvPr id="1" name=""/>
        <p:cNvGrpSpPr/>
        <p:nvPr/>
      </p:nvGrpSpPr>
      <p:grpSpPr>
        <a:xfrm>
          <a:off x="0" y="0"/>
          <a:ext cx="0" cy="0"/>
          <a:chOff x="0" y="0"/>
          <a:chExt cx="0" cy="0"/>
        </a:xfrm>
      </p:grpSpPr>
      <p:pic>
        <p:nvPicPr>
          <p:cNvPr id="29" name="line.png"/>
          <p:cNvPicPr/>
          <p:nvPr/>
        </p:nvPicPr>
        <p:blipFill>
          <a:blip r:embed="rId2">
            <a:extLst/>
          </a:blip>
          <a:stretch>
            <a:fillRect/>
          </a:stretch>
        </p:blipFill>
        <p:spPr>
          <a:xfrm>
            <a:off x="0" y="6578600"/>
            <a:ext cx="13004800" cy="1998134"/>
          </a:xfrm>
          <a:prstGeom prst="rect">
            <a:avLst/>
          </a:prstGeom>
          <a:ln w="12700">
            <a:miter lim="400000"/>
          </a:ln>
        </p:spPr>
      </p:pic>
      <p:sp>
        <p:nvSpPr>
          <p:cNvPr id="30" name="Shape 30"/>
          <p:cNvSpPr/>
          <p:nvPr>
            <p:ph type="title"/>
          </p:nvPr>
        </p:nvSpPr>
        <p:spPr>
          <a:xfrm>
            <a:off x="1016000" y="6959600"/>
            <a:ext cx="10972800" cy="1778000"/>
          </a:xfrm>
          <a:prstGeom prst="rect">
            <a:avLst/>
          </a:prstGeom>
        </p:spPr>
        <p:txBody>
          <a:bodyPr/>
          <a:lstStyle/>
          <a:p>
            <a:pPr lvl="0">
              <a:defRPr spc="0" sz="1800">
                <a:solidFill>
                  <a:srgbClr val="000000"/>
                </a:solidFill>
              </a:defRPr>
            </a:pPr>
            <a:r>
              <a:rPr spc="-84" sz="8400">
                <a:solidFill>
                  <a:srgbClr val="FCEFC5"/>
                </a:solidFill>
              </a:rPr>
              <a:t>Title Text</a:t>
            </a:r>
          </a:p>
        </p:txBody>
      </p:sp>
    </p:spTree>
  </p:cSld>
  <p:clrMapOvr>
    <a:masterClrMapping/>
  </p:clrMapOvr>
  <p:transitio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0" showMasterPhAnim="1">
  <p:cSld name="Bullets &amp; Title - Bottom">
    <p:spTree>
      <p:nvGrpSpPr>
        <p:cNvPr id="1" name=""/>
        <p:cNvGrpSpPr/>
        <p:nvPr/>
      </p:nvGrpSpPr>
      <p:grpSpPr>
        <a:xfrm>
          <a:off x="0" y="0"/>
          <a:ext cx="0" cy="0"/>
          <a:chOff x="0" y="0"/>
          <a:chExt cx="0" cy="0"/>
        </a:xfrm>
      </p:grpSpPr>
      <p:pic>
        <p:nvPicPr>
          <p:cNvPr id="32" name="line.png"/>
          <p:cNvPicPr/>
          <p:nvPr/>
        </p:nvPicPr>
        <p:blipFill>
          <a:blip r:embed="rId2">
            <a:extLst/>
          </a:blip>
          <a:stretch>
            <a:fillRect/>
          </a:stretch>
        </p:blipFill>
        <p:spPr>
          <a:xfrm>
            <a:off x="0" y="6578600"/>
            <a:ext cx="13004800" cy="1998134"/>
          </a:xfrm>
          <a:prstGeom prst="rect">
            <a:avLst/>
          </a:prstGeom>
          <a:ln w="12700">
            <a:miter lim="400000"/>
          </a:ln>
        </p:spPr>
      </p:pic>
      <p:sp>
        <p:nvSpPr>
          <p:cNvPr id="33" name="Shape 33"/>
          <p:cNvSpPr/>
          <p:nvPr>
            <p:ph type="title"/>
          </p:nvPr>
        </p:nvSpPr>
        <p:spPr>
          <a:xfrm>
            <a:off x="1016000" y="6959600"/>
            <a:ext cx="10972800" cy="1778000"/>
          </a:xfrm>
          <a:prstGeom prst="rect">
            <a:avLst/>
          </a:prstGeom>
        </p:spPr>
        <p:txBody>
          <a:bodyPr/>
          <a:lstStyle/>
          <a:p>
            <a:pPr lvl="0">
              <a:defRPr spc="0" sz="1800">
                <a:solidFill>
                  <a:srgbClr val="000000"/>
                </a:solidFill>
              </a:defRPr>
            </a:pPr>
            <a:r>
              <a:rPr spc="-84" sz="8400">
                <a:solidFill>
                  <a:srgbClr val="FCEFC5"/>
                </a:solidFill>
              </a:rPr>
              <a:t>Title Text</a:t>
            </a:r>
          </a:p>
        </p:txBody>
      </p:sp>
      <p:sp>
        <p:nvSpPr>
          <p:cNvPr id="34" name="Shape 34"/>
          <p:cNvSpPr/>
          <p:nvPr>
            <p:ph type="body" idx="1"/>
          </p:nvPr>
        </p:nvSpPr>
        <p:spPr>
          <a:xfrm>
            <a:off x="1016000" y="1016000"/>
            <a:ext cx="10972800" cy="52070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0" showMasterPhAnim="1">
  <p:cSld name="Bullets - 2 Collumn &amp; Title - Bottom">
    <p:spTree>
      <p:nvGrpSpPr>
        <p:cNvPr id="1" name=""/>
        <p:cNvGrpSpPr/>
        <p:nvPr/>
      </p:nvGrpSpPr>
      <p:grpSpPr>
        <a:xfrm>
          <a:off x="0" y="0"/>
          <a:ext cx="0" cy="0"/>
          <a:chOff x="0" y="0"/>
          <a:chExt cx="0" cy="0"/>
        </a:xfrm>
      </p:grpSpPr>
      <p:pic>
        <p:nvPicPr>
          <p:cNvPr id="36" name="line.png"/>
          <p:cNvPicPr/>
          <p:nvPr/>
        </p:nvPicPr>
        <p:blipFill>
          <a:blip r:embed="rId2">
            <a:extLst/>
          </a:blip>
          <a:stretch>
            <a:fillRect/>
          </a:stretch>
        </p:blipFill>
        <p:spPr>
          <a:xfrm>
            <a:off x="0" y="6578600"/>
            <a:ext cx="13004800" cy="1998134"/>
          </a:xfrm>
          <a:prstGeom prst="rect">
            <a:avLst/>
          </a:prstGeom>
          <a:ln w="12700">
            <a:miter lim="400000"/>
          </a:ln>
        </p:spPr>
      </p:pic>
      <p:sp>
        <p:nvSpPr>
          <p:cNvPr id="37" name="Shape 37"/>
          <p:cNvSpPr/>
          <p:nvPr>
            <p:ph type="title"/>
          </p:nvPr>
        </p:nvSpPr>
        <p:spPr>
          <a:xfrm>
            <a:off x="1016000" y="6959600"/>
            <a:ext cx="10972800" cy="1778000"/>
          </a:xfrm>
          <a:prstGeom prst="rect">
            <a:avLst/>
          </a:prstGeom>
        </p:spPr>
        <p:txBody>
          <a:bodyPr/>
          <a:lstStyle/>
          <a:p>
            <a:pPr lvl="0">
              <a:defRPr spc="0" sz="1800">
                <a:solidFill>
                  <a:srgbClr val="000000"/>
                </a:solidFill>
              </a:defRPr>
            </a:pPr>
            <a:r>
              <a:rPr spc="-84" sz="8400">
                <a:solidFill>
                  <a:srgbClr val="FCEFC5"/>
                </a:solidFill>
              </a:rPr>
              <a:t>Title Text</a:t>
            </a:r>
          </a:p>
        </p:txBody>
      </p:sp>
      <p:sp>
        <p:nvSpPr>
          <p:cNvPr id="38" name="Shape 38"/>
          <p:cNvSpPr/>
          <p:nvPr>
            <p:ph type="body" idx="1"/>
          </p:nvPr>
        </p:nvSpPr>
        <p:spPr>
          <a:xfrm>
            <a:off x="1016000" y="1016000"/>
            <a:ext cx="10972800" cy="52070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0" showMasterPhAnim="1">
  <p:cSld name="Landscape Photo, Title &amp; Bullets">
    <p:spTree>
      <p:nvGrpSpPr>
        <p:cNvPr id="1" name=""/>
        <p:cNvGrpSpPr/>
        <p:nvPr/>
      </p:nvGrpSpPr>
      <p:grpSpPr>
        <a:xfrm>
          <a:off x="0" y="0"/>
          <a:ext cx="0" cy="0"/>
          <a:chOff x="0" y="0"/>
          <a:chExt cx="0" cy="0"/>
        </a:xfrm>
      </p:grpSpPr>
      <p:pic>
        <p:nvPicPr>
          <p:cNvPr id="40"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1" name="Shape 41"/>
          <p:cNvSpPr/>
          <p:nvPr>
            <p:ph type="title"/>
          </p:nvPr>
        </p:nvSpPr>
        <p:spPr>
          <a:xfrm>
            <a:off x="1016000" y="6578600"/>
            <a:ext cx="10972800" cy="1651000"/>
          </a:xfrm>
          <a:prstGeom prst="rect">
            <a:avLst/>
          </a:prstGeom>
        </p:spPr>
        <p:txBody>
          <a:bodyPr anchor="b"/>
          <a:lstStyle/>
          <a:p>
            <a:pPr lvl="0">
              <a:defRPr spc="0" sz="1800">
                <a:solidFill>
                  <a:srgbClr val="000000"/>
                </a:solidFill>
              </a:defRPr>
            </a:pPr>
            <a:r>
              <a:rPr spc="-84" sz="8400">
                <a:solidFill>
                  <a:srgbClr val="FCEFC5"/>
                </a:solidFill>
              </a:rPr>
              <a:t>Title Text</a:t>
            </a:r>
          </a:p>
        </p:txBody>
      </p:sp>
      <p:sp>
        <p:nvSpPr>
          <p:cNvPr id="42" name="Shape 42"/>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0" showMasterPhAnim="1">
  <p:cSld name="2 Photos, Title &amp; Bullets">
    <p:spTree>
      <p:nvGrpSpPr>
        <p:cNvPr id="1" name=""/>
        <p:cNvGrpSpPr/>
        <p:nvPr/>
      </p:nvGrpSpPr>
      <p:grpSpPr>
        <a:xfrm>
          <a:off x="0" y="0"/>
          <a:ext cx="0" cy="0"/>
          <a:chOff x="0" y="0"/>
          <a:chExt cx="0" cy="0"/>
        </a:xfrm>
      </p:grpSpPr>
      <p:pic>
        <p:nvPicPr>
          <p:cNvPr id="4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5" name="Shape 45"/>
          <p:cNvSpPr/>
          <p:nvPr>
            <p:ph type="title"/>
          </p:nvPr>
        </p:nvSpPr>
        <p:spPr>
          <a:xfrm>
            <a:off x="1016000" y="6578600"/>
            <a:ext cx="10972800" cy="1651000"/>
          </a:xfrm>
          <a:prstGeom prst="rect">
            <a:avLst/>
          </a:prstGeom>
        </p:spPr>
        <p:txBody>
          <a:bodyPr anchor="b"/>
          <a:lstStyle/>
          <a:p>
            <a:pPr lvl="0">
              <a:defRPr spc="0" sz="1800">
                <a:solidFill>
                  <a:srgbClr val="000000"/>
                </a:solidFill>
              </a:defRPr>
            </a:pPr>
            <a:r>
              <a:rPr spc="-84" sz="8400">
                <a:solidFill>
                  <a:srgbClr val="FCEFC5"/>
                </a:solidFill>
              </a:rPr>
              <a:t>Title Text</a:t>
            </a:r>
          </a:p>
        </p:txBody>
      </p:sp>
      <p:sp>
        <p:nvSpPr>
          <p:cNvPr id="46" name="Shape 46"/>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type="tx" showMasterSp="1" showMasterPhAnim="1">
  <p:cSld name="Title &amp; Photo">
    <p:spTree>
      <p:nvGrpSpPr>
        <p:cNvPr id="1" name=""/>
        <p:cNvGrpSpPr/>
        <p:nvPr/>
      </p:nvGrpSpPr>
      <p:grpSpPr>
        <a:xfrm>
          <a:off x="0" y="0"/>
          <a:ext cx="0" cy="0"/>
          <a:chOff x="0" y="0"/>
          <a:chExt cx="0" cy="0"/>
        </a:xfrm>
      </p:grpSpPr>
      <p:sp>
        <p:nvSpPr>
          <p:cNvPr id="48" name="Shape 48"/>
          <p:cNvSpPr/>
          <p:nvPr>
            <p:ph type="title"/>
          </p:nvPr>
        </p:nvSpPr>
        <p:spPr>
          <a:prstGeom prst="rect">
            <a:avLst/>
          </a:prstGeom>
        </p:spPr>
        <p:txBody>
          <a:bodyPr/>
          <a:lstStyle/>
          <a:p>
            <a:pPr lvl="0">
              <a:defRPr spc="0" sz="1800">
                <a:solidFill>
                  <a:srgbClr val="000000"/>
                </a:solidFill>
              </a:defRPr>
            </a:pPr>
            <a:r>
              <a:rPr spc="-84" sz="8400">
                <a:solidFill>
                  <a:srgbClr val="FCEFC5"/>
                </a:solidFill>
              </a:rPr>
              <a:t>Title Text</a:t>
            </a:r>
          </a:p>
        </p:txBody>
      </p:sp>
    </p:spTree>
  </p:cSld>
  <p:clrMapOvr>
    <a:masterClrMapping/>
  </p:clrMapOvr>
  <p:transitio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type="tx" showMasterSp="1" showMasterPhAnim="1">
  <p:cSld name="Title &amp; 2 Photos">
    <p:spTree>
      <p:nvGrpSpPr>
        <p:cNvPr id="1" name=""/>
        <p:cNvGrpSpPr/>
        <p:nvPr/>
      </p:nvGrpSpPr>
      <p:grpSpPr>
        <a:xfrm>
          <a:off x="0" y="0"/>
          <a:ext cx="0" cy="0"/>
          <a:chOff x="0" y="0"/>
          <a:chExt cx="0" cy="0"/>
        </a:xfrm>
      </p:grpSpPr>
      <p:sp>
        <p:nvSpPr>
          <p:cNvPr id="50" name="Shape 50"/>
          <p:cNvSpPr/>
          <p:nvPr>
            <p:ph type="title"/>
          </p:nvPr>
        </p:nvSpPr>
        <p:spPr>
          <a:prstGeom prst="rect">
            <a:avLst/>
          </a:prstGeom>
        </p:spPr>
        <p:txBody>
          <a:bodyPr/>
          <a:lstStyle/>
          <a:p>
            <a:pPr lvl="0">
              <a:defRPr spc="0" sz="1800">
                <a:solidFill>
                  <a:srgbClr val="000000"/>
                </a:solidFill>
              </a:defRPr>
            </a:pPr>
            <a:r>
              <a:rPr spc="-84" sz="8400">
                <a:solidFill>
                  <a:srgbClr val="FCEFC5"/>
                </a:solidFill>
              </a:rPr>
              <a:t>Title Text</a:t>
            </a:r>
          </a:p>
        </p:txBody>
      </p:sp>
    </p:spTree>
  </p:cSld>
  <p:clrMapOvr>
    <a:masterClrMapping/>
  </p:clrMapOvr>
  <p:transitio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type="tx" showMasterSp="0" showMasterPhAnim="1">
  <p:cSld name="Title, Bullets &amp; Photo">
    <p:spTree>
      <p:nvGrpSpPr>
        <p:cNvPr id="1" name=""/>
        <p:cNvGrpSpPr/>
        <p:nvPr/>
      </p:nvGrpSpPr>
      <p:grpSpPr>
        <a:xfrm>
          <a:off x="0" y="0"/>
          <a:ext cx="0" cy="0"/>
          <a:chOff x="0" y="0"/>
          <a:chExt cx="0" cy="0"/>
        </a:xfrm>
      </p:grpSpPr>
      <p:pic>
        <p:nvPicPr>
          <p:cNvPr id="52" name="line.png"/>
          <p:cNvPicPr/>
          <p:nvPr/>
        </p:nvPicPr>
        <p:blipFill>
          <a:blip r:embed="rId2">
            <a:extLst/>
          </a:blip>
          <a:stretch>
            <a:fillRect/>
          </a:stretch>
        </p:blipFill>
        <p:spPr>
          <a:xfrm>
            <a:off x="0" y="4686300"/>
            <a:ext cx="13004800" cy="1998134"/>
          </a:xfrm>
          <a:prstGeom prst="rect">
            <a:avLst/>
          </a:prstGeom>
          <a:ln w="12700">
            <a:miter lim="400000"/>
          </a:ln>
        </p:spPr>
      </p:pic>
      <p:sp>
        <p:nvSpPr>
          <p:cNvPr id="53" name="Shape 53"/>
          <p:cNvSpPr/>
          <p:nvPr>
            <p:ph type="title"/>
          </p:nvPr>
        </p:nvSpPr>
        <p:spPr>
          <a:xfrm>
            <a:off x="762000" y="762000"/>
            <a:ext cx="5486400" cy="3556000"/>
          </a:xfrm>
          <a:prstGeom prst="rect">
            <a:avLst/>
          </a:prstGeom>
        </p:spPr>
        <p:txBody>
          <a:bodyPr anchor="b"/>
          <a:lstStyle/>
          <a:p>
            <a:pPr lvl="0">
              <a:defRPr spc="0" sz="1800">
                <a:solidFill>
                  <a:srgbClr val="000000"/>
                </a:solidFill>
              </a:defRPr>
            </a:pPr>
            <a:r>
              <a:rPr spc="-84" sz="8400">
                <a:solidFill>
                  <a:srgbClr val="FCEFC5"/>
                </a:solidFill>
              </a:rPr>
              <a:t>Title Text</a:t>
            </a:r>
          </a:p>
        </p:txBody>
      </p:sp>
      <p:sp>
        <p:nvSpPr>
          <p:cNvPr id="54" name="Shape 54"/>
          <p:cNvSpPr/>
          <p:nvPr>
            <p:ph type="body" idx="1"/>
          </p:nvPr>
        </p:nvSpPr>
        <p:spPr>
          <a:xfrm>
            <a:off x="7620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type="tx" showMasterSp="0" showMasterPhAnim="1">
  <p:cSld name="Photo, Title &amp; Bullets">
    <p:spTree>
      <p:nvGrpSpPr>
        <p:cNvPr id="1" name=""/>
        <p:cNvGrpSpPr/>
        <p:nvPr/>
      </p:nvGrpSpPr>
      <p:grpSpPr>
        <a:xfrm>
          <a:off x="0" y="0"/>
          <a:ext cx="0" cy="0"/>
          <a:chOff x="0" y="0"/>
          <a:chExt cx="0" cy="0"/>
        </a:xfrm>
      </p:grpSpPr>
      <p:pic>
        <p:nvPicPr>
          <p:cNvPr id="56" name="line.png"/>
          <p:cNvPicPr/>
          <p:nvPr/>
        </p:nvPicPr>
        <p:blipFill>
          <a:blip r:embed="rId2">
            <a:extLst/>
          </a:blip>
          <a:stretch>
            <a:fillRect/>
          </a:stretch>
        </p:blipFill>
        <p:spPr>
          <a:xfrm>
            <a:off x="0" y="4686300"/>
            <a:ext cx="13004800" cy="1998134"/>
          </a:xfrm>
          <a:prstGeom prst="rect">
            <a:avLst/>
          </a:prstGeom>
          <a:ln w="12700">
            <a:miter lim="400000"/>
          </a:ln>
        </p:spPr>
      </p:pic>
      <p:sp>
        <p:nvSpPr>
          <p:cNvPr id="57" name="Shape 57"/>
          <p:cNvSpPr/>
          <p:nvPr>
            <p:ph type="title"/>
          </p:nvPr>
        </p:nvSpPr>
        <p:spPr>
          <a:xfrm>
            <a:off x="6756400" y="762000"/>
            <a:ext cx="5486400" cy="3556000"/>
          </a:xfrm>
          <a:prstGeom prst="rect">
            <a:avLst/>
          </a:prstGeom>
        </p:spPr>
        <p:txBody>
          <a:bodyPr anchor="b"/>
          <a:lstStyle/>
          <a:p>
            <a:pPr lvl="0">
              <a:defRPr spc="0" sz="1800">
                <a:solidFill>
                  <a:srgbClr val="000000"/>
                </a:solidFill>
              </a:defRPr>
            </a:pPr>
            <a:r>
              <a:rPr spc="-84" sz="8400">
                <a:solidFill>
                  <a:srgbClr val="FCEFC5"/>
                </a:solidFill>
              </a:rPr>
              <a:t>Title Text</a:t>
            </a:r>
          </a:p>
        </p:txBody>
      </p:sp>
      <p:sp>
        <p:nvSpPr>
          <p:cNvPr id="58" name="Shape 58"/>
          <p:cNvSpPr/>
          <p:nvPr>
            <p:ph type="body" idx="1"/>
          </p:nvPr>
        </p:nvSpPr>
        <p:spPr>
          <a:xfrm>
            <a:off x="67564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type="tx" showMasterSp="0" showMasterPhAnim="1">
  <p:cSld name="Bullets, Title &amp; Photo">
    <p:spTree>
      <p:nvGrpSpPr>
        <p:cNvPr id="1" name=""/>
        <p:cNvGrpSpPr/>
        <p:nvPr/>
      </p:nvGrpSpPr>
      <p:grpSpPr>
        <a:xfrm>
          <a:off x="0" y="0"/>
          <a:ext cx="0" cy="0"/>
          <a:chOff x="0" y="0"/>
          <a:chExt cx="0" cy="0"/>
        </a:xfrm>
      </p:grpSpPr>
      <p:pic>
        <p:nvPicPr>
          <p:cNvPr id="60" name="line.png"/>
          <p:cNvPicPr/>
          <p:nvPr/>
        </p:nvPicPr>
        <p:blipFill>
          <a:blip r:embed="rId2">
            <a:extLst/>
          </a:blip>
          <a:stretch>
            <a:fillRect/>
          </a:stretch>
        </p:blipFill>
        <p:spPr>
          <a:xfrm>
            <a:off x="0" y="4775200"/>
            <a:ext cx="13004800" cy="1998134"/>
          </a:xfrm>
          <a:prstGeom prst="rect">
            <a:avLst/>
          </a:prstGeom>
          <a:ln w="12700">
            <a:miter lim="400000"/>
          </a:ln>
        </p:spPr>
      </p:pic>
      <p:sp>
        <p:nvSpPr>
          <p:cNvPr id="61" name="Shape 61"/>
          <p:cNvSpPr/>
          <p:nvPr>
            <p:ph type="title"/>
          </p:nvPr>
        </p:nvSpPr>
        <p:spPr>
          <a:xfrm>
            <a:off x="762000" y="5181600"/>
            <a:ext cx="5486400" cy="3556000"/>
          </a:xfrm>
          <a:prstGeom prst="rect">
            <a:avLst/>
          </a:prstGeom>
        </p:spPr>
        <p:txBody>
          <a:bodyPr anchor="t"/>
          <a:lstStyle/>
          <a:p>
            <a:pPr lvl="0">
              <a:defRPr spc="0" sz="1800">
                <a:solidFill>
                  <a:srgbClr val="000000"/>
                </a:solidFill>
              </a:defRPr>
            </a:pPr>
            <a:r>
              <a:rPr spc="-84" sz="8400">
                <a:solidFill>
                  <a:srgbClr val="FCEFC5"/>
                </a:solidFill>
              </a:rPr>
              <a:t>Title Text</a:t>
            </a:r>
          </a:p>
        </p:txBody>
      </p:sp>
      <p:sp>
        <p:nvSpPr>
          <p:cNvPr id="62" name="Shape 62"/>
          <p:cNvSpPr/>
          <p:nvPr>
            <p:ph type="body" idx="1"/>
          </p:nvPr>
        </p:nvSpPr>
        <p:spPr>
          <a:xfrm>
            <a:off x="7620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type="tx" showMasterSp="0" showMasterPhAnim="1">
  <p:cSld name="Photo, Bullets &amp; Title">
    <p:spTree>
      <p:nvGrpSpPr>
        <p:cNvPr id="1" name=""/>
        <p:cNvGrpSpPr/>
        <p:nvPr/>
      </p:nvGrpSpPr>
      <p:grpSpPr>
        <a:xfrm>
          <a:off x="0" y="0"/>
          <a:ext cx="0" cy="0"/>
          <a:chOff x="0" y="0"/>
          <a:chExt cx="0" cy="0"/>
        </a:xfrm>
      </p:grpSpPr>
      <p:pic>
        <p:nvPicPr>
          <p:cNvPr id="64" name="line.png"/>
          <p:cNvPicPr/>
          <p:nvPr/>
        </p:nvPicPr>
        <p:blipFill>
          <a:blip r:embed="rId2">
            <a:extLst/>
          </a:blip>
          <a:stretch>
            <a:fillRect/>
          </a:stretch>
        </p:blipFill>
        <p:spPr>
          <a:xfrm>
            <a:off x="0" y="4775200"/>
            <a:ext cx="13004800" cy="1998134"/>
          </a:xfrm>
          <a:prstGeom prst="rect">
            <a:avLst/>
          </a:prstGeom>
          <a:ln w="12700">
            <a:miter lim="400000"/>
          </a:ln>
        </p:spPr>
      </p:pic>
      <p:sp>
        <p:nvSpPr>
          <p:cNvPr id="65" name="Shape 65"/>
          <p:cNvSpPr/>
          <p:nvPr>
            <p:ph type="title"/>
          </p:nvPr>
        </p:nvSpPr>
        <p:spPr>
          <a:xfrm>
            <a:off x="6756400" y="5181600"/>
            <a:ext cx="5486400" cy="3556000"/>
          </a:xfrm>
          <a:prstGeom prst="rect">
            <a:avLst/>
          </a:prstGeom>
        </p:spPr>
        <p:txBody>
          <a:bodyPr anchor="t"/>
          <a:lstStyle/>
          <a:p>
            <a:pPr lvl="0">
              <a:defRPr spc="0" sz="1800">
                <a:solidFill>
                  <a:srgbClr val="000000"/>
                </a:solidFill>
              </a:defRPr>
            </a:pPr>
            <a:r>
              <a:rPr spc="-84" sz="8400">
                <a:solidFill>
                  <a:srgbClr val="FCEFC5"/>
                </a:solidFill>
              </a:rPr>
              <a:t>Title Text</a:t>
            </a:r>
          </a:p>
        </p:txBody>
      </p:sp>
      <p:sp>
        <p:nvSpPr>
          <p:cNvPr id="66" name="Shape 66"/>
          <p:cNvSpPr/>
          <p:nvPr>
            <p:ph type="body" idx="1"/>
          </p:nvPr>
        </p:nvSpPr>
        <p:spPr>
          <a:xfrm>
            <a:off x="67564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type="tx" showMasterSp="0" showMasterPhAnim="1">
  <p:cSld name=" Bullets &amp; Photo ">
    <p:spTree>
      <p:nvGrpSpPr>
        <p:cNvPr id="1" name=""/>
        <p:cNvGrpSpPr/>
        <p:nvPr/>
      </p:nvGrpSpPr>
      <p:grpSpPr>
        <a:xfrm>
          <a:off x="0" y="0"/>
          <a:ext cx="0" cy="0"/>
          <a:chOff x="0" y="0"/>
          <a:chExt cx="0" cy="0"/>
        </a:xfrm>
      </p:grpSpPr>
      <p:pic>
        <p:nvPicPr>
          <p:cNvPr id="68"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69" name="Shape 69"/>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type="tx" showMasterSp="0" showMasterPhAnim="1">
  <p:cSld name="Photo &amp; Bullets">
    <p:spTree>
      <p:nvGrpSpPr>
        <p:cNvPr id="1" name=""/>
        <p:cNvGrpSpPr/>
        <p:nvPr/>
      </p:nvGrpSpPr>
      <p:grpSpPr>
        <a:xfrm>
          <a:off x="0" y="0"/>
          <a:ext cx="0" cy="0"/>
          <a:chOff x="0" y="0"/>
          <a:chExt cx="0" cy="0"/>
        </a:xfrm>
      </p:grpSpPr>
      <p:pic>
        <p:nvPicPr>
          <p:cNvPr id="71"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2" name="Shape 72"/>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type="tx" showMasterSp="0" showMasterPhAnim="1">
  <p:cSld name=" Bullets &amp; 2 Photos">
    <p:spTree>
      <p:nvGrpSpPr>
        <p:cNvPr id="1" name=""/>
        <p:cNvGrpSpPr/>
        <p:nvPr/>
      </p:nvGrpSpPr>
      <p:grpSpPr>
        <a:xfrm>
          <a:off x="0" y="0"/>
          <a:ext cx="0" cy="0"/>
          <a:chOff x="0" y="0"/>
          <a:chExt cx="0" cy="0"/>
        </a:xfrm>
      </p:grpSpPr>
      <p:pic>
        <p:nvPicPr>
          <p:cNvPr id="7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5" name="Shape 75"/>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type="tx" showMasterSp="0" showMasterPhAnim="1">
  <p:cSld name="2 Photos &amp; Bullets">
    <p:spTree>
      <p:nvGrpSpPr>
        <p:cNvPr id="1" name=""/>
        <p:cNvGrpSpPr/>
        <p:nvPr/>
      </p:nvGrpSpPr>
      <p:grpSpPr>
        <a:xfrm>
          <a:off x="0" y="0"/>
          <a:ext cx="0" cy="0"/>
          <a:chOff x="0" y="0"/>
          <a:chExt cx="0" cy="0"/>
        </a:xfrm>
      </p:grpSpPr>
      <p:pic>
        <p:nvPicPr>
          <p:cNvPr id="77"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8" name="Shape 78"/>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4.xml><?xml version="1.0" encoding="utf-8"?>
<p:sldLayout xmlns:a="http://schemas.openxmlformats.org/drawingml/2006/main" xmlns:r="http://schemas.openxmlformats.org/officeDocument/2006/relationships" xmlns:p="http://schemas.openxmlformats.org/presentationml/2006/main" type="tx" showMasterSp="0" showMasterPhAnim="1">
  <p:cSld name="Photo - Large">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5.xml><?xml version="1.0" encoding="utf-8"?>
<p:sldLayout xmlns:a="http://schemas.openxmlformats.org/drawingml/2006/main" xmlns:r="http://schemas.openxmlformats.org/officeDocument/2006/relationships" xmlns:p="http://schemas.openxmlformats.org/presentationml/2006/main" type="tx" showMasterSp="0" showMasterPhAnim="1">
  <p:cSld name="2 Portrait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6.xml><?xml version="1.0" encoding="utf-8"?>
<p:sldLayout xmlns:a="http://schemas.openxmlformats.org/drawingml/2006/main" xmlns:r="http://schemas.openxmlformats.org/officeDocument/2006/relationships" xmlns:p="http://schemas.openxmlformats.org/presentationml/2006/main" type="tx" showMasterSp="0" showMasterPhAnim="1">
  <p:cSld name="2 Landscape Photos &amp; 1 Portrait Photo">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7.xml><?xml version="1.0" encoding="utf-8"?>
<p:sldLayout xmlns:a="http://schemas.openxmlformats.org/drawingml/2006/main" xmlns:r="http://schemas.openxmlformats.org/officeDocument/2006/relationships" xmlns:p="http://schemas.openxmlformats.org/presentationml/2006/main" type="tx" showMasterSp="0" showMasterPhAnim="1">
  <p:cSld name="1 Portrait Photo &amp; 2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8.xml><?xml version="1.0" encoding="utf-8"?>
<p:sldLayout xmlns:a="http://schemas.openxmlformats.org/drawingml/2006/main" xmlns:r="http://schemas.openxmlformats.org/officeDocument/2006/relationships" xmlns:p="http://schemas.openxmlformats.org/presentationml/2006/main" type="tx" showMasterSp="0" showMasterPhAnim="1">
  <p:cSld name="4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9.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85" name="Shape 85"/>
          <p:cNvSpPr/>
          <p:nvPr>
            <p:ph type="title"/>
          </p:nvPr>
        </p:nvSpPr>
        <p:spPr>
          <a:prstGeom prst="rect">
            <a:avLst/>
          </a:prstGeom>
        </p:spPr>
        <p:txBody>
          <a:bodyPr/>
          <a:lstStyle/>
          <a:p>
            <a:pPr lvl="0">
              <a:defRPr spc="0" sz="1800">
                <a:solidFill>
                  <a:srgbClr val="000000"/>
                </a:solidFill>
              </a:defRPr>
            </a:pPr>
            <a:r>
              <a:rPr spc="-84" sz="8400">
                <a:solidFill>
                  <a:srgbClr val="FCEFC5"/>
                </a:solidFill>
              </a:rPr>
              <a:t>Title Text</a:t>
            </a:r>
          </a:p>
        </p:txBody>
      </p:sp>
      <p:sp>
        <p:nvSpPr>
          <p:cNvPr id="86" name="Shape 86"/>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0.xml><?xml version="1.0" encoding="utf-8"?>
<p:sldLayout xmlns:a="http://schemas.openxmlformats.org/drawingml/2006/main" xmlns:r="http://schemas.openxmlformats.org/officeDocument/2006/relationships" xmlns:p="http://schemas.openxmlformats.org/presentationml/2006/main" type="tx" showMasterSp="1" showMasterPhAnim="1">
  <p:cSld name="Title, Photo &amp; Bullets">
    <p:spTree>
      <p:nvGrpSpPr>
        <p:cNvPr id="1" name=""/>
        <p:cNvGrpSpPr/>
        <p:nvPr/>
      </p:nvGrpSpPr>
      <p:grpSpPr>
        <a:xfrm>
          <a:off x="0" y="0"/>
          <a:ext cx="0" cy="0"/>
          <a:chOff x="0" y="0"/>
          <a:chExt cx="0" cy="0"/>
        </a:xfrm>
      </p:grpSpPr>
      <p:sp>
        <p:nvSpPr>
          <p:cNvPr id="88" name="Shape 88"/>
          <p:cNvSpPr/>
          <p:nvPr>
            <p:ph type="title"/>
          </p:nvPr>
        </p:nvSpPr>
        <p:spPr>
          <a:prstGeom prst="rect">
            <a:avLst/>
          </a:prstGeom>
        </p:spPr>
        <p:txBody>
          <a:bodyPr/>
          <a:lstStyle/>
          <a:p>
            <a:pPr lvl="0">
              <a:defRPr spc="0" sz="1800">
                <a:solidFill>
                  <a:srgbClr val="000000"/>
                </a:solidFill>
              </a:defRPr>
            </a:pPr>
            <a:r>
              <a:rPr spc="-84" sz="8400">
                <a:solidFill>
                  <a:srgbClr val="FCEFC5"/>
                </a:solidFill>
              </a:rPr>
              <a:t>Title Text</a:t>
            </a:r>
          </a:p>
        </p:txBody>
      </p:sp>
      <p:sp>
        <p:nvSpPr>
          <p:cNvPr id="89" name="Shape 89"/>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1.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Left">
    <p:spTree>
      <p:nvGrpSpPr>
        <p:cNvPr id="1" name=""/>
        <p:cNvGrpSpPr/>
        <p:nvPr/>
      </p:nvGrpSpPr>
      <p:grpSpPr>
        <a:xfrm>
          <a:off x="0" y="0"/>
          <a:ext cx="0" cy="0"/>
          <a:chOff x="0" y="0"/>
          <a:chExt cx="0" cy="0"/>
        </a:xfrm>
      </p:grpSpPr>
      <p:sp>
        <p:nvSpPr>
          <p:cNvPr id="91" name="Shape 91"/>
          <p:cNvSpPr/>
          <p:nvPr>
            <p:ph type="title"/>
          </p:nvPr>
        </p:nvSpPr>
        <p:spPr>
          <a:prstGeom prst="rect">
            <a:avLst/>
          </a:prstGeom>
        </p:spPr>
        <p:txBody>
          <a:bodyPr/>
          <a:lstStyle/>
          <a:p>
            <a:pPr lvl="0">
              <a:defRPr spc="0" sz="1800">
                <a:solidFill>
                  <a:srgbClr val="000000"/>
                </a:solidFill>
              </a:defRPr>
            </a:pPr>
            <a:r>
              <a:rPr spc="-84" sz="8400">
                <a:solidFill>
                  <a:srgbClr val="FCEFC5"/>
                </a:solidFill>
              </a:rPr>
              <a:t>Title Text</a:t>
            </a:r>
          </a:p>
        </p:txBody>
      </p:sp>
      <p:sp>
        <p:nvSpPr>
          <p:cNvPr id="92" name="Shape 92"/>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Right">
    <p:spTree>
      <p:nvGrpSpPr>
        <p:cNvPr id="1" name=""/>
        <p:cNvGrpSpPr/>
        <p:nvPr/>
      </p:nvGrpSpPr>
      <p:grpSpPr>
        <a:xfrm>
          <a:off x="0" y="0"/>
          <a:ext cx="0" cy="0"/>
          <a:chOff x="0" y="0"/>
          <a:chExt cx="0" cy="0"/>
        </a:xfrm>
      </p:grpSpPr>
      <p:sp>
        <p:nvSpPr>
          <p:cNvPr id="94" name="Shape 94"/>
          <p:cNvSpPr/>
          <p:nvPr>
            <p:ph type="title"/>
          </p:nvPr>
        </p:nvSpPr>
        <p:spPr>
          <a:prstGeom prst="rect">
            <a:avLst/>
          </a:prstGeom>
        </p:spPr>
        <p:txBody>
          <a:bodyPr/>
          <a:lstStyle/>
          <a:p>
            <a:pPr lvl="0">
              <a:defRPr spc="0" sz="1800">
                <a:solidFill>
                  <a:srgbClr val="000000"/>
                </a:solidFill>
              </a:defRPr>
            </a:pPr>
            <a:r>
              <a:rPr spc="-84" sz="8400">
                <a:solidFill>
                  <a:srgbClr val="FCEFC5"/>
                </a:solidFill>
              </a:rPr>
              <a:t>Title Text</a:t>
            </a:r>
          </a:p>
        </p:txBody>
      </p:sp>
      <p:sp>
        <p:nvSpPr>
          <p:cNvPr id="95" name="Shape 95"/>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slideLayout" Target="../slideLayouts/slideLayout1.xml"/><Relationship Id="rId6" Type="http://schemas.openxmlformats.org/officeDocument/2006/relationships/slideLayout" Target="../slideLayouts/slideLayout2.xml"/><Relationship Id="rId7" Type="http://schemas.openxmlformats.org/officeDocument/2006/relationships/slideLayout" Target="../slideLayouts/slideLayout3.xml"/><Relationship Id="rId8" Type="http://schemas.openxmlformats.org/officeDocument/2006/relationships/slideLayout" Target="../slideLayouts/slideLayout4.xml"/><Relationship Id="rId9" Type="http://schemas.openxmlformats.org/officeDocument/2006/relationships/slideLayout" Target="../slideLayouts/slideLayout5.xml"/><Relationship Id="rId10" Type="http://schemas.openxmlformats.org/officeDocument/2006/relationships/slideLayout" Target="../slideLayouts/slideLayout6.xml"/><Relationship Id="rId11" Type="http://schemas.openxmlformats.org/officeDocument/2006/relationships/slideLayout" Target="../slideLayouts/slideLayout7.xml"/><Relationship Id="rId12" Type="http://schemas.openxmlformats.org/officeDocument/2006/relationships/slideLayout" Target="../slideLayouts/slideLayout8.xml"/><Relationship Id="rId13" Type="http://schemas.openxmlformats.org/officeDocument/2006/relationships/slideLayout" Target="../slideLayouts/slideLayout9.xml"/><Relationship Id="rId14" Type="http://schemas.openxmlformats.org/officeDocument/2006/relationships/slideLayout" Target="../slideLayouts/slideLayout10.xml"/><Relationship Id="rId15" Type="http://schemas.openxmlformats.org/officeDocument/2006/relationships/slideLayout" Target="../slideLayouts/slideLayout11.xml"/><Relationship Id="rId16" Type="http://schemas.openxmlformats.org/officeDocument/2006/relationships/slideLayout" Target="../slideLayouts/slideLayout12.xml"/><Relationship Id="rId17" Type="http://schemas.openxmlformats.org/officeDocument/2006/relationships/slideLayout" Target="../slideLayouts/slideLayout13.xml"/><Relationship Id="rId18" Type="http://schemas.openxmlformats.org/officeDocument/2006/relationships/slideLayout" Target="../slideLayouts/slideLayout14.xml"/><Relationship Id="rId19" Type="http://schemas.openxmlformats.org/officeDocument/2006/relationships/slideLayout" Target="../slideLayouts/slideLayout15.xml"/><Relationship Id="rId20" Type="http://schemas.openxmlformats.org/officeDocument/2006/relationships/slideLayout" Target="../slideLayouts/slideLayout16.xml"/><Relationship Id="rId21" Type="http://schemas.openxmlformats.org/officeDocument/2006/relationships/slideLayout" Target="../slideLayouts/slideLayout17.xml"/><Relationship Id="rId22" Type="http://schemas.openxmlformats.org/officeDocument/2006/relationships/slideLayout" Target="../slideLayouts/slideLayout18.xml"/><Relationship Id="rId23" Type="http://schemas.openxmlformats.org/officeDocument/2006/relationships/slideLayout" Target="../slideLayouts/slideLayout19.xml"/><Relationship Id="rId24" Type="http://schemas.openxmlformats.org/officeDocument/2006/relationships/slideLayout" Target="../slideLayouts/slideLayout20.xml"/><Relationship Id="rId25" Type="http://schemas.openxmlformats.org/officeDocument/2006/relationships/slideLayout" Target="../slideLayouts/slideLayout21.xml"/><Relationship Id="rId26" Type="http://schemas.openxmlformats.org/officeDocument/2006/relationships/slideLayout" Target="../slideLayouts/slideLayout22.xml"/><Relationship Id="rId27" Type="http://schemas.openxmlformats.org/officeDocument/2006/relationships/slideLayout" Target="../slideLayouts/slideLayout23.xml"/><Relationship Id="rId28" Type="http://schemas.openxmlformats.org/officeDocument/2006/relationships/slideLayout" Target="../slideLayouts/slideLayout24.xml"/><Relationship Id="rId29" Type="http://schemas.openxmlformats.org/officeDocument/2006/relationships/slideLayout" Target="../slideLayouts/slideLayout25.xml"/><Relationship Id="rId30" Type="http://schemas.openxmlformats.org/officeDocument/2006/relationships/slideLayout" Target="../slideLayouts/slideLayout26.xml"/><Relationship Id="rId31" Type="http://schemas.openxmlformats.org/officeDocument/2006/relationships/slideLayout" Target="../slideLayouts/slideLayout27.xml"/><Relationship Id="rId32" Type="http://schemas.openxmlformats.org/officeDocument/2006/relationships/slideLayout" Target="../slideLayouts/slideLayout28.xml"/><Relationship Id="rId33" Type="http://schemas.openxmlformats.org/officeDocument/2006/relationships/slideLayout" Target="../slideLayouts/slideLayout29.xml"/><Relationship Id="rId34" Type="http://schemas.openxmlformats.org/officeDocument/2006/relationships/slideLayout" Target="../slideLayouts/slideLayout30.xml"/><Relationship Id="rId35" Type="http://schemas.openxmlformats.org/officeDocument/2006/relationships/slideLayout" Target="../slideLayouts/slideLayout31.xml"/><Relationship Id="rId36"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2" name="line.png"/>
          <p:cNvPicPr/>
          <p:nvPr/>
        </p:nvPicPr>
        <p:blipFill>
          <a:blip r:embed="rId3">
            <a:extLst/>
          </a:blip>
          <a:stretch>
            <a:fillRect/>
          </a:stretch>
        </p:blipFill>
        <p:spPr>
          <a:xfrm>
            <a:off x="0" y="2667000"/>
            <a:ext cx="13004800" cy="1998134"/>
          </a:xfrm>
          <a:prstGeom prst="rect">
            <a:avLst/>
          </a:prstGeom>
          <a:ln w="12700">
            <a:miter lim="400000"/>
          </a:ln>
        </p:spPr>
      </p:pic>
      <p:sp>
        <p:nvSpPr>
          <p:cNvPr id="3" name="Shape 3"/>
          <p:cNvSpPr/>
          <p:nvPr>
            <p:ph type="title"/>
          </p:nvPr>
        </p:nvSpPr>
        <p:spPr>
          <a:xfrm>
            <a:off x="1016000" y="508000"/>
            <a:ext cx="10972800" cy="17780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p>
            <a:pPr lvl="0">
              <a:defRPr spc="0" sz="1800">
                <a:solidFill>
                  <a:srgbClr val="000000"/>
                </a:solidFill>
              </a:defRPr>
            </a:pPr>
            <a:r>
              <a:rPr spc="-84" sz="8400">
                <a:solidFill>
                  <a:srgbClr val="FCEFC5"/>
                </a:solidFill>
              </a:rPr>
              <a:t>Title Text</a:t>
            </a:r>
          </a:p>
        </p:txBody>
      </p:sp>
      <p:sp>
        <p:nvSpPr>
          <p:cNvPr id="4" name="Shape 4"/>
          <p:cNvSpPr/>
          <p:nvPr>
            <p:ph type="body" idx="1"/>
          </p:nvPr>
        </p:nvSpPr>
        <p:spPr>
          <a:xfrm>
            <a:off x="1016000" y="3048000"/>
            <a:ext cx="10972800" cy="56896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lvl1pPr>
              <a:buBlip>
                <a:blip r:embed="rId4"/>
              </a:buBlip>
            </a:lvl1pPr>
            <a:lvl2pPr>
              <a:buBlip>
                <a:blip r:embed="rId4"/>
              </a:buBlip>
            </a:lvl2pPr>
            <a:lvl3pPr>
              <a:buBlip>
                <a:blip r:embed="rId4"/>
              </a:buBlip>
            </a:lvl3pPr>
            <a:lvl4pPr>
              <a:buBlip>
                <a:blip r:embed="rId4"/>
              </a:buBlip>
            </a:lvl4pPr>
            <a:lvl5pPr>
              <a:buBlip>
                <a:blip r:embed="rId4"/>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 bg1="dk1" tx1="lt1" bg2="dk2" tx2="lt2" accent1="accent1" accent2="accent2" accent3="accent3" accent4="accent4" accent5="accent5" accent6="accent6" hlink="hlink" folHlink="folHlink"/>
  <p:sldLayoutIdLst>
    <p:sldLayoutId id="2147483649" r:id="rId5"/>
    <p:sldLayoutId id="2147483650"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 id="2147483660" r:id="rId16"/>
    <p:sldLayoutId id="2147483661" r:id="rId17"/>
    <p:sldLayoutId id="2147483662" r:id="rId18"/>
    <p:sldLayoutId id="2147483663" r:id="rId19"/>
    <p:sldLayoutId id="2147483664" r:id="rId20"/>
    <p:sldLayoutId id="2147483665" r:id="rId21"/>
    <p:sldLayoutId id="2147483666" r:id="rId22"/>
    <p:sldLayoutId id="2147483667" r:id="rId23"/>
    <p:sldLayoutId id="2147483668" r:id="rId24"/>
    <p:sldLayoutId id="2147483669" r:id="rId25"/>
    <p:sldLayoutId id="2147483670" r:id="rId26"/>
    <p:sldLayoutId id="2147483671" r:id="rId27"/>
    <p:sldLayoutId id="2147483672" r:id="rId28"/>
    <p:sldLayoutId id="2147483673" r:id="rId29"/>
    <p:sldLayoutId id="2147483674" r:id="rId30"/>
    <p:sldLayoutId id="2147483675" r:id="rId31"/>
    <p:sldLayoutId id="2147483676" r:id="rId32"/>
    <p:sldLayoutId id="2147483677" r:id="rId33"/>
    <p:sldLayoutId id="2147483678" r:id="rId34"/>
    <p:sldLayoutId id="2147483679" r:id="rId35"/>
    <p:sldLayoutId id="2147483680" r:id="rId36"/>
  </p:sldLayoutIdLst>
  <p:transition spd="med" advClick="1"/>
  <p:txStyles>
    <p:titleStyle>
      <a:lvl1pPr algn="ctr" defTabSz="584200">
        <a:lnSpc>
          <a:spcPct val="70000"/>
        </a:lnSpc>
        <a:defRPr spc="-84" sz="8400">
          <a:solidFill>
            <a:srgbClr val="FCEFC5"/>
          </a:solidFill>
          <a:latin typeface="+mn-lt"/>
          <a:ea typeface="+mn-ea"/>
          <a:cs typeface="+mn-cs"/>
          <a:sym typeface="Arial Black"/>
        </a:defRPr>
      </a:lvl1pPr>
      <a:lvl2pPr indent="228600" algn="ctr" defTabSz="584200">
        <a:lnSpc>
          <a:spcPct val="70000"/>
        </a:lnSpc>
        <a:defRPr spc="-84" sz="8400">
          <a:solidFill>
            <a:srgbClr val="FCEFC5"/>
          </a:solidFill>
          <a:latin typeface="+mn-lt"/>
          <a:ea typeface="+mn-ea"/>
          <a:cs typeface="+mn-cs"/>
          <a:sym typeface="Arial Black"/>
        </a:defRPr>
      </a:lvl2pPr>
      <a:lvl3pPr indent="457200" algn="ctr" defTabSz="584200">
        <a:lnSpc>
          <a:spcPct val="70000"/>
        </a:lnSpc>
        <a:defRPr spc="-84" sz="8400">
          <a:solidFill>
            <a:srgbClr val="FCEFC5"/>
          </a:solidFill>
          <a:latin typeface="+mn-lt"/>
          <a:ea typeface="+mn-ea"/>
          <a:cs typeface="+mn-cs"/>
          <a:sym typeface="Arial Black"/>
        </a:defRPr>
      </a:lvl3pPr>
      <a:lvl4pPr indent="685800" algn="ctr" defTabSz="584200">
        <a:lnSpc>
          <a:spcPct val="70000"/>
        </a:lnSpc>
        <a:defRPr spc="-84" sz="8400">
          <a:solidFill>
            <a:srgbClr val="FCEFC5"/>
          </a:solidFill>
          <a:latin typeface="+mn-lt"/>
          <a:ea typeface="+mn-ea"/>
          <a:cs typeface="+mn-cs"/>
          <a:sym typeface="Arial Black"/>
        </a:defRPr>
      </a:lvl4pPr>
      <a:lvl5pPr indent="914400" algn="ctr" defTabSz="584200">
        <a:lnSpc>
          <a:spcPct val="70000"/>
        </a:lnSpc>
        <a:defRPr spc="-84" sz="8400">
          <a:solidFill>
            <a:srgbClr val="FCEFC5"/>
          </a:solidFill>
          <a:latin typeface="+mn-lt"/>
          <a:ea typeface="+mn-ea"/>
          <a:cs typeface="+mn-cs"/>
          <a:sym typeface="Arial Black"/>
        </a:defRPr>
      </a:lvl5pPr>
      <a:lvl6pPr indent="1143000" algn="ctr" defTabSz="584200">
        <a:lnSpc>
          <a:spcPct val="70000"/>
        </a:lnSpc>
        <a:defRPr spc="-84" sz="8400">
          <a:solidFill>
            <a:srgbClr val="FCEFC5"/>
          </a:solidFill>
          <a:latin typeface="+mn-lt"/>
          <a:ea typeface="+mn-ea"/>
          <a:cs typeface="+mn-cs"/>
          <a:sym typeface="Arial Black"/>
        </a:defRPr>
      </a:lvl6pPr>
      <a:lvl7pPr indent="1371600" algn="ctr" defTabSz="584200">
        <a:lnSpc>
          <a:spcPct val="70000"/>
        </a:lnSpc>
        <a:defRPr spc="-84" sz="8400">
          <a:solidFill>
            <a:srgbClr val="FCEFC5"/>
          </a:solidFill>
          <a:latin typeface="+mn-lt"/>
          <a:ea typeface="+mn-ea"/>
          <a:cs typeface="+mn-cs"/>
          <a:sym typeface="Arial Black"/>
        </a:defRPr>
      </a:lvl7pPr>
      <a:lvl8pPr indent="1600200" algn="ctr" defTabSz="584200">
        <a:lnSpc>
          <a:spcPct val="70000"/>
        </a:lnSpc>
        <a:defRPr spc="-84" sz="8400">
          <a:solidFill>
            <a:srgbClr val="FCEFC5"/>
          </a:solidFill>
          <a:latin typeface="+mn-lt"/>
          <a:ea typeface="+mn-ea"/>
          <a:cs typeface="+mn-cs"/>
          <a:sym typeface="Arial Black"/>
        </a:defRPr>
      </a:lvl8pPr>
      <a:lvl9pPr indent="1828800" algn="ctr" defTabSz="584200">
        <a:lnSpc>
          <a:spcPct val="70000"/>
        </a:lnSpc>
        <a:defRPr spc="-84" sz="8400">
          <a:solidFill>
            <a:srgbClr val="FCEFC5"/>
          </a:solidFill>
          <a:latin typeface="+mn-lt"/>
          <a:ea typeface="+mn-ea"/>
          <a:cs typeface="+mn-cs"/>
          <a:sym typeface="Arial Black"/>
        </a:defRPr>
      </a:lvl9pPr>
    </p:titleStyle>
    <p:bodyStyle>
      <a:lvl1pPr marL="889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1pPr>
      <a:lvl2pPr marL="1333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2pPr>
      <a:lvl3pPr marL="1778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3pPr>
      <a:lvl4pPr marL="2222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4pPr>
      <a:lvl5pPr marL="2667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5pPr>
      <a:lvl6pPr marL="3111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6pPr>
      <a:lvl7pPr marL="3556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7pPr>
      <a:lvl8pPr marL="4000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8pPr>
      <a:lvl9pPr marL="4445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9pPr>
    </p:bodyStyle>
    <p:otherStyle>
      <a:lvl1pPr algn="ctr" defTabSz="584200">
        <a:lnSpc>
          <a:spcPct val="70000"/>
        </a:lnSpc>
        <a:defRPr spc="-18">
          <a:solidFill>
            <a:schemeClr val="tx1"/>
          </a:solidFill>
          <a:latin typeface="+mn-lt"/>
          <a:ea typeface="+mn-ea"/>
          <a:cs typeface="+mn-cs"/>
          <a:sym typeface="Arial Black"/>
        </a:defRPr>
      </a:lvl1pPr>
      <a:lvl2pPr indent="228600" algn="ctr" defTabSz="584200">
        <a:lnSpc>
          <a:spcPct val="70000"/>
        </a:lnSpc>
        <a:defRPr spc="-18">
          <a:solidFill>
            <a:schemeClr val="tx1"/>
          </a:solidFill>
          <a:latin typeface="+mn-lt"/>
          <a:ea typeface="+mn-ea"/>
          <a:cs typeface="+mn-cs"/>
          <a:sym typeface="Arial Black"/>
        </a:defRPr>
      </a:lvl2pPr>
      <a:lvl3pPr indent="457200" algn="ctr" defTabSz="584200">
        <a:lnSpc>
          <a:spcPct val="70000"/>
        </a:lnSpc>
        <a:defRPr spc="-18">
          <a:solidFill>
            <a:schemeClr val="tx1"/>
          </a:solidFill>
          <a:latin typeface="+mn-lt"/>
          <a:ea typeface="+mn-ea"/>
          <a:cs typeface="+mn-cs"/>
          <a:sym typeface="Arial Black"/>
        </a:defRPr>
      </a:lvl3pPr>
      <a:lvl4pPr indent="685800" algn="ctr" defTabSz="584200">
        <a:lnSpc>
          <a:spcPct val="70000"/>
        </a:lnSpc>
        <a:defRPr spc="-18">
          <a:solidFill>
            <a:schemeClr val="tx1"/>
          </a:solidFill>
          <a:latin typeface="+mn-lt"/>
          <a:ea typeface="+mn-ea"/>
          <a:cs typeface="+mn-cs"/>
          <a:sym typeface="Arial Black"/>
        </a:defRPr>
      </a:lvl4pPr>
      <a:lvl5pPr indent="914400" algn="ctr" defTabSz="584200">
        <a:lnSpc>
          <a:spcPct val="70000"/>
        </a:lnSpc>
        <a:defRPr spc="-18">
          <a:solidFill>
            <a:schemeClr val="tx1"/>
          </a:solidFill>
          <a:latin typeface="+mn-lt"/>
          <a:ea typeface="+mn-ea"/>
          <a:cs typeface="+mn-cs"/>
          <a:sym typeface="Arial Black"/>
        </a:defRPr>
      </a:lvl5pPr>
      <a:lvl6pPr indent="1143000" algn="ctr" defTabSz="584200">
        <a:lnSpc>
          <a:spcPct val="70000"/>
        </a:lnSpc>
        <a:defRPr spc="-18">
          <a:solidFill>
            <a:schemeClr val="tx1"/>
          </a:solidFill>
          <a:latin typeface="+mn-lt"/>
          <a:ea typeface="+mn-ea"/>
          <a:cs typeface="+mn-cs"/>
          <a:sym typeface="Arial Black"/>
        </a:defRPr>
      </a:lvl6pPr>
      <a:lvl7pPr indent="1371600" algn="ctr" defTabSz="584200">
        <a:lnSpc>
          <a:spcPct val="70000"/>
        </a:lnSpc>
        <a:defRPr spc="-18">
          <a:solidFill>
            <a:schemeClr val="tx1"/>
          </a:solidFill>
          <a:latin typeface="+mn-lt"/>
          <a:ea typeface="+mn-ea"/>
          <a:cs typeface="+mn-cs"/>
          <a:sym typeface="Arial Black"/>
        </a:defRPr>
      </a:lvl7pPr>
      <a:lvl8pPr indent="1600200" algn="ctr" defTabSz="584200">
        <a:lnSpc>
          <a:spcPct val="70000"/>
        </a:lnSpc>
        <a:defRPr spc="-18">
          <a:solidFill>
            <a:schemeClr val="tx1"/>
          </a:solidFill>
          <a:latin typeface="+mn-lt"/>
          <a:ea typeface="+mn-ea"/>
          <a:cs typeface="+mn-cs"/>
          <a:sym typeface="Arial Black"/>
        </a:defRPr>
      </a:lvl8pPr>
      <a:lvl9pPr indent="1828800" algn="ctr" defTabSz="584200">
        <a:lnSpc>
          <a:spcPct val="70000"/>
        </a:lnSpc>
        <a:defRPr spc="-18">
          <a:solidFill>
            <a:schemeClr val="tx1"/>
          </a:solidFill>
          <a:latin typeface="+mn-lt"/>
          <a:ea typeface="+mn-ea"/>
          <a:cs typeface="+mn-cs"/>
          <a:sym typeface="Arial Black"/>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jpeg"/><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9" name="Shape 99"/>
          <p:cNvSpPr/>
          <p:nvPr>
            <p:ph type="title" idx="4294967295"/>
          </p:nvPr>
        </p:nvSpPr>
        <p:spPr>
          <a:xfrm>
            <a:off x="254000" y="6985000"/>
            <a:ext cx="5080000" cy="1765300"/>
          </a:xfrm>
          <a:prstGeom prst="rect">
            <a:avLst/>
          </a:prstGeom>
          <a:effectLst>
            <a:outerShdw sx="100000" sy="100000" kx="0" ky="0" algn="b" rotWithShape="0" blurRad="50800" dist="0" dir="2700000">
              <a:srgbClr val="000000">
                <a:alpha val="45000"/>
              </a:srgbClr>
            </a:outerShdw>
          </a:effectLst>
        </p:spPr>
        <p:txBody>
          <a:bodyPr lIns="50800" tIns="50800" rIns="50800" bIns="50800"/>
          <a:lstStyle>
            <a:lvl1pPr algn="l">
              <a:lnSpc>
                <a:spcPct val="100000"/>
              </a:lnSpc>
              <a:defRPr b="1" spc="0" sz="3600">
                <a:solidFill>
                  <a:srgbClr val="FFFFFF"/>
                </a:solidFill>
                <a:latin typeface="Helvetica"/>
                <a:ea typeface="Helvetica"/>
                <a:cs typeface="Helvetica"/>
                <a:sym typeface="Helvetica"/>
              </a:defRPr>
            </a:lvl1pPr>
          </a:lstStyle>
          <a:p>
            <a:pPr lvl="0">
              <a:defRPr b="0" sz="1800">
                <a:solidFill>
                  <a:srgbClr val="000000"/>
                </a:solidFill>
              </a:defRPr>
            </a:pPr>
            <a:r>
              <a:rPr b="1" sz="3600">
                <a:solidFill>
                  <a:srgbClr val="FFFFFF"/>
                </a:solidFill>
              </a:rPr>
              <a:t>Cráitéar Úr i ngar do Chlaiseanna Sirenum</a:t>
            </a:r>
          </a:p>
        </p:txBody>
      </p:sp>
      <p:sp>
        <p:nvSpPr>
          <p:cNvPr id="100" name="Shape 100"/>
          <p:cNvSpPr/>
          <p:nvPr/>
        </p:nvSpPr>
        <p:spPr>
          <a:xfrm>
            <a:off x="8521193" y="9267824"/>
            <a:ext cx="4267201" cy="381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spAutoFit/>
          </a:bodyPr>
          <a:lstStyle>
            <a:lvl1pPr algn="r">
              <a:lnSpc>
                <a:spcPct val="100000"/>
              </a:lnSpc>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uahirise.org/ga/ESP_040663_1415</a:t>
            </a:r>
          </a:p>
        </p:txBody>
      </p:sp>
      <p:sp>
        <p:nvSpPr>
          <p:cNvPr id="101" name="Shape 101"/>
          <p:cNvSpPr/>
          <p:nvPr/>
        </p:nvSpPr>
        <p:spPr>
          <a:xfrm>
            <a:off x="5461000" y="6781800"/>
            <a:ext cx="7340600" cy="2146300"/>
          </a:xfrm>
          <a:prstGeom prst="rect">
            <a:avLst/>
          </a:prstGeom>
          <a:ln w="12700">
            <a:miter lim="400000"/>
          </a:ln>
          <a:effectLst>
            <a:outerShdw sx="100000" sy="100000" kx="0" ky="0" algn="b" rotWithShape="0" blurRad="50800" dist="0" dir="2700000">
              <a:srgbClr val="000000">
                <a:alpha val="45000"/>
              </a:srgbClr>
            </a:outerShdw>
          </a:effectLst>
          <a:extLst>
            <a:ext uri="{C572A759-6A51-4108-AA02-DFA0A04FC94B}">
              <ma14:wrappingTextBoxFlag xmlns:ma14="http://schemas.microsoft.com/office/mac/drawingml/2011/main" val="1"/>
            </a:ext>
          </a:extLst>
        </p:spPr>
        <p:txBody>
          <a:bodyPr lIns="50800" tIns="50800" rIns="50800" bIns="50800" anchor="ctr"/>
          <a:lstStyle>
            <a:lvl1pPr algn="r">
              <a:lnSpc>
                <a:spcPct val="100000"/>
              </a:lnSpc>
              <a:spcBef>
                <a:spcPts val="800"/>
              </a:spcBef>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Tá na fánaí géara inmheánacha snoíte ag altáin agus cuimsíonn, b’fhéidir, fánalínte athfhillteacha ar na fánaí le haghaidheanna don mheánchiorcal.  Go minic bíonn fánaí géara, gníomhacha ag cráitéir úra, agus mar sin táimid ag monatóiriú an chráitéir seo chun a athruithe thar am a iniúchadh.</a:t>
            </a:r>
          </a:p>
        </p:txBody>
      </p:sp>
      <p:pic>
        <p:nvPicPr>
          <p:cNvPr id="102" name="pasted-image.jpg"/>
          <p:cNvPicPr/>
          <p:nvPr/>
        </p:nvPicPr>
        <p:blipFill>
          <a:blip r:embed="rId2">
            <a:extLst/>
          </a:blip>
          <a:srcRect l="0" t="20536" r="0" b="20536"/>
          <a:stretch>
            <a:fillRect/>
          </a:stretch>
        </p:blipFill>
        <p:spPr>
          <a:xfrm>
            <a:off x="-12700" y="685800"/>
            <a:ext cx="13017500" cy="5753100"/>
          </a:xfrm>
          <a:prstGeom prst="rect">
            <a:avLst/>
          </a:prstGeom>
          <a:ln w="6350">
            <a:solidFill/>
            <a:miter lim="400000"/>
          </a:ln>
          <a:effectLst>
            <a:outerShdw sx="100000" sy="100000" kx="0" ky="0" algn="b" rotWithShape="0" blurRad="88900" dist="50800" dir="4920000">
              <a:srgbClr val="000000">
                <a:alpha val="40000"/>
              </a:srgbClr>
            </a:outerShdw>
          </a:effectLst>
        </p:spPr>
      </p:pic>
      <p:pic>
        <p:nvPicPr>
          <p:cNvPr id="103" name="hislide-logo.png"/>
          <p:cNvPicPr/>
          <p:nvPr/>
        </p:nvPicPr>
        <p:blipFill>
          <a:blip r:embed="rId3">
            <a:extLst/>
          </a:blip>
          <a:stretch>
            <a:fillRect/>
          </a:stretch>
        </p:blipFill>
        <p:spPr>
          <a:xfrm>
            <a:off x="0" y="8890000"/>
            <a:ext cx="1557867" cy="584200"/>
          </a:xfrm>
          <a:prstGeom prst="rect">
            <a:avLst/>
          </a:prstGeom>
          <a:ln w="12700">
            <a:miter lim="400000"/>
          </a:ln>
        </p:spPr>
      </p:pic>
    </p:spTree>
  </p:cSld>
  <p:clrMapOvr>
    <a:masterClrMapping/>
  </p:clrMapOvr>
  <p:transition spd="med" advClick="1"/>
</p:sld>
</file>

<file path=ppt/theme/theme1.xml><?xml version="1.0" encoding="utf-8"?>
<a:theme xmlns:a="http://schemas.openxmlformats.org/drawingml/2006/main" xmlns:r="http://schemas.openxmlformats.org/officeDocument/2006/relationships" name="White">
  <a:themeElements>
    <a:clrScheme name="White">
      <a:dk1>
        <a:srgbClr val="3869FC"/>
      </a:dk1>
      <a:lt1>
        <a:srgbClr val="FCEFC5"/>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900"/>
            </a:gs>
            <a:gs pos="100000">
              <a:srgbClr val="7F0D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Tx/>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900"/>
            </a:gs>
            <a:gs pos="100000">
              <a:srgbClr val="7F0D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Tx/>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