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Loig Gigas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uahirise.org/ga/ESP_040661_1890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Sainmhínítear log (nó loig san iolra) mar “chlaiseanna agus mullaigh fhochomhthreomhara”.  Níl anseo ach téarma tuairisciúil amháin ar fhoirmeacha talún a d’fhéadfadh bunúis éagsúla a bheith acu.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