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Laibhesreabha maothánacha forluite i bPlána Daedalia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uahirise.org/ga/ESP_037641_1560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Ligeann ard-taifeach íomhánna HiRISE d’atógáil na ndromchlaí bolcánacha coimpléascacha, ag cuimsiú líniú maothán aonarach sreafa is forshuíomh na ngaolta taobh istigh de réimse sreafa.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