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Deascadh Geal in Anord Arsinoes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uahirise.org/ga/ESP_037545_1730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Tá mar chuspóir ag an mbreathnú seo scrúdú a dhéanamh ar dheascadh geal i réigiún de limistéar a dtugtar “réimse anordúil talún” air ag bun córas cainneoin Ghleann Marineris. Léiríonn an deascadh dromchla garbh, i gcodarsnacht le réidhe an limistéir máguaird.  Féachann roinnt chodanna den dromchla mar a bheadh siad cnaíte ag sreabhán ag rith ón taobh thuaidh don taobh deas, nó b’fhéidir dealbhaithe ag an ngaoth.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