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3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300">
                <a:solidFill>
                  <a:srgbClr val="FFFFFF"/>
                </a:solidFill>
              </a:rPr>
              <a:t>Cairn Ábhair Shrathaithe ar Imeall Iartharach Gáibéal Melas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uahirise.org/ga/ESP_037494_1685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Tairgeann an íomhá radharc ar an dteagmháil shármhaith idir dheascthaí srathaithe a tharla i ndiaidh fhoirmiú Gleann Marinaris agus deascthaí a d’fhéadfadh a bheith ann roimh fhoirmiú an chainneoin. Tá na hábhair i ngar do dheascthaí srathaithe ar an taobh istigh a bhfuil sulfáití iontu agus b’fhéidir mianraí hiodráitithe. Le hardtaifeach, is féidir linn mapáil níos cruinne a bheith againn ar na gaoil is teagmálacha stratagrafaíocha.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