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Mullán Neamhrialta, ina Cholgsheasamh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uahirise.org/ga/ESP_037190_1765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Léiríonn an pictiúr garamhairc mullán nó caracán ag caitheamh scátha fhada ag bun loirg síos an fhána.  Is féidir linn a fheiscint gur ghluais sé ón uachtar ar chlé go dtí leathslí síos ar dheis, i leith is nach raibh an mullán in ann rolladh go díreach mar thoradh ar a chruth.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