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Fosú Geal Rúndiamhrach i gCráitéar Vinogradov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uahirise.org/ga/ESP_037163_1590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Tá urlár thoir theas Vinogradov clúdaithe le roinnt mhaith “bhall”, iad geal, níos lú ná méadar trasna, le cisealú folasach in easnamh iontu.  In áiteanna áirithe, is cosúil gur líon an t-ábhar geal cráitéir a bhí ann roimhe chun cuma chiorclach a thabhairt do na “baill”.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