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Sraitheanna is Gaineamh ar Urlár Cráitéar Schiaparelli</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uahirise.org/ga/ESP_037161_1785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Tá an chuid is mó den urlár clúdaithe le ciseal éadomhain deannaigh, ach in áiteanna mar a bhfuil paistí gainimh dhorcha, tá buncharraig ann freisin atá nochta go maith. Is coitianta an comhcheangal gainimh is buncharraige seo ar Mhars, agus is ródhócha go bhfuil an gaineamh ag preabadh go gníomhach (ag léimneach sa ghaoth) is ag speacadh an deannaigh amach.</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