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Dríodair Sheanársa Locha i gCráitéar</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uahirise.org/ga/ESP_037122_2165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Léiríonn an íomhá seo roinnt ábhar spéisiúil briste ar urlár cráitéar thuinsimh i gCríoch Arabia. Tá cainéal le feiscint ag dul isteach ann is ag imeacht amach as.  Maíonn an cainéal seo, chomh maith le fosú neamhchoitianta ar an gcuid is íochtaraí den urlár, go raibh loch seanársa ann uair amháin a leag dríodair anuas anseo.</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