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200">
                <a:solidFill>
                  <a:srgbClr val="FFFFFF"/>
                </a:solidFill>
              </a:rPr>
              <a:t>Láthreán Féideartha Tuirlingthe i nDroim Aram don bhFánaí ExoMars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uahirise.org/ga/ESP_037030_1880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Ceann de na ghóthaí tábhachtacha atá ag HiRISE is ea íomhánna ardthaifigh a ghlacadh de láithreáin fhéideartha thuirlingthe i gcomhair mhisin tuirlingthe amach anseo. San íomhá seo tá an limistéar a dtugtar Droim Aram air (dá ngairtear Clár Oxia, a sheanainm, air freisin) a maíodh don bhFánaí ExoMars 2018/2020, de bhrí go gcuimsíonn sé córas glárach seanársa a ardaíodh aníos.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