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Dromchla Oighreach Caipín an Mhoil Thuaidh</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uahirise.org/ga/ESP_036867_2655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Ag Mol Thuaidh Marsa tá cruinneachán sraitheanna oighreacha suas le 2 chiliméadar ar thiús, atá cosúil go garbh leis na hoighearchaidhpeanna sa Ghraonlainn nó san Aigéan Antartach. Bíodh is nach bhfuil sé infheicthe anseo, tá umair bhíseacha thréitheacha gearrtha sa chruinneachán agus léiríonn siad seo na hoird shraitheanna a meastar a fhreagraíonn do na coinníolacha athraitheacha aeráide thar an am nuair a bhí siad á ndeacsadh ar dtús.</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