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Ascnamh Leanúnach Dumhcha is Tonnán i Sásar Níle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uahirise.org/ga/ESP_028575_1890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Is réigiún ar Mhars é Sásar Níle ina bhfuil dumhcha is tonnáin ag gluaiseacht go tapa.  Leanann HiRISE ag déanamh monatóireachta ar an limistéar seo gach re mí chun na hathruithe a fheiscint ar scálaí ama séasúracha is bliantúla.</a:t>
            </a:r>
          </a:p>
        </p:txBody>
      </p:sp>
      <p:pic>
        <p:nvPicPr>
          <p:cNvPr id="102" name="ESP_028575_189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