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Airéas 3 agus “An Marsach”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uahirise.org/ga/ESP_026086_2115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Le fírinne tá an réigiún seo ar Mhars cuid mhaith níos éagsúla, níos spéisiúla, agus níos contúirtí ná mar a chuirtear síos air san úrscéal. Tá an dá íomhá seo i ngar don ionad tuirlingthe Airéas 3 atá léirithe san léarscáil ag tús an úrscéil, agus léiríonn siad roinnt mhaith charn, bolcáin sheanársa b’fhéidir mar thoradh ar idirghníomhú laibhe-uisce nó brúchtadh dríodar láibeach.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