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TARaí atá i mBandaí in Iapygia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uahirise.org/ga/ESP_020782_1610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Is coiteann go mbíonn trópaicí Marsa in gcosair-easair le tonnáin bheaga gheala a chruthaíodh ar bhealach éigin ag an ngaoth. Tugtar “trasmhullaí gaothacha” (nó TARaí ó na túslitreacha Béarla) ar na gnéithe seo a sheasann suas le 6 mhéadar in airde is atá scartha cúpla deich méadar  óna chéile.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