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ctangle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e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e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e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Type a quote here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03" name="-Johnny Appleseed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-Johnny Appleseed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ESP_044709_1275.jpg" descr="ESP_044709_127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/>
          <p:nvPr/>
        </p:nvSpPr>
        <p:spPr>
          <a:xfrm>
            <a:off x="3174" y="6540997"/>
            <a:ext cx="12998451" cy="27501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i="0" spc="0" sz="1200">
                <a:solidFill>
                  <a:srgbClr val="9EA09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30" name="Cette image avait pour but d’étudier le givre saisonnier dans des ravines pendant l’hiver austral de Mars. Le soleil n’était qu’à deux degrés au-dessus de l’horizon (peu avant son coucher). Pour compliquer les choses, les ravines sont sur une pente abrupte, du côté opposé au soleil, donc dans l’ombre.  (NASA/JPL/University of Arizona)"/>
          <p:cNvSpPr txBox="1"/>
          <p:nvPr/>
        </p:nvSpPr>
        <p:spPr>
          <a:xfrm>
            <a:off x="572393" y="7311927"/>
            <a:ext cx="10786319" cy="1417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lnSpc>
                <a:spcPct val="130000"/>
              </a:lnSpc>
              <a:spcBef>
                <a:spcPts val="400"/>
              </a:spcBef>
              <a:defRPr i="0" spc="-36"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Cette image avait pour but d’étudier le givre saisonnier dans des ravines pendant l’hiver austral de Mars. Le soleil n’était qu’à deux degrés au-dessus de l’horizon (peu avant son coucher). Pour compliquer les choses, les ravines sont sur une pente abrupte, du côté opposé au soleil, donc dans l’ombre.  (NASA/JPL/University of Arizona)</a:t>
            </a:r>
          </a:p>
        </p:txBody>
      </p:sp>
      <p:sp>
        <p:nvSpPr>
          <p:cNvPr id="131" name="Vision nocturne"/>
          <p:cNvSpPr txBox="1"/>
          <p:nvPr/>
        </p:nvSpPr>
        <p:spPr>
          <a:xfrm>
            <a:off x="542925" y="6699787"/>
            <a:ext cx="11298734" cy="54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457200">
              <a:spcBef>
                <a:spcPts val="0"/>
              </a:spcBef>
              <a:defRPr b="1" i="0" spc="0" sz="2900">
                <a:solidFill>
                  <a:srgbClr val="9411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Vision nocturne</a:t>
            </a:r>
          </a:p>
        </p:txBody>
      </p:sp>
      <p:pic>
        <p:nvPicPr>
          <p:cNvPr id="132" name="hiflyer-logo.png" descr="hiflyer-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325" y="7783337"/>
            <a:ext cx="1656176" cy="621067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uahirise.org//fr/ESP_044709_1275"/>
          <p:cNvSpPr txBox="1"/>
          <p:nvPr/>
        </p:nvSpPr>
        <p:spPr>
          <a:xfrm>
            <a:off x="558293" y="8797924"/>
            <a:ext cx="42672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spcBef>
                <a:spcPts val="0"/>
              </a:spcBef>
              <a:defRPr i="0" spc="0" sz="1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uahirise.org//fr/ESP_044709_1275</a:t>
            </a:r>
          </a:p>
        </p:txBody>
      </p:sp>
      <p:pic>
        <p:nvPicPr>
          <p:cNvPr id="134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477634" y="8543925"/>
            <a:ext cx="1168401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