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Coulées de lave superposées dans Daedalia Planum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uahirise.org/ESP_037641_1560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haute résolution des images HiRISE permet de reconstituer des surfaces volcaniques complexes, y compris la délimitation des différents lobes d’écoulement, et les relations de superposition à l’intérieur d'un champ de coulées. L’image montre ici un contact entre deux des coulées plus récentes.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