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Terrain recouvert aux latitudes moyennes du sud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uahirise.org/fr/ESP_037474_1380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Les latitudes moyennes de Mars, sont recouverts de dépôts riches en glace, plus ou moins dégradés. On pense que ce manteau s’est déposé sous forme de glace à des périodes où l’inclinaison de l’axe de rotation de Mars (autrement dit son obliquité), était beaucoup plus grande, ce qui s’est produit pour la dernière fois il y a environ dix millions d’années.</a:t>
            </a:r>
          </a:p>
        </p:txBody>
      </p:sp>
      <p:pic>
        <p:nvPicPr>
          <p:cNvPr id="102" name="ESP_037474_138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