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 cratère d’impact dans Isidis Planitia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uahirise.org/ESP_036934_1915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Cette observation récente est la cinquième que nous avons effectuée de ce site sur Mars. Nous prenons souvent des clichés de certains endroits à la surface de la planète afin de repérer, ou de suivre, des changements dus à des processus actifs, tels que la migration des dunes de sable.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