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Les Dépôts Stratifiés du Pôle Nord (NPLD en abrégé en anglais) sont constitués d'un empilement de couches de glace et de poussière au pôle Nord de Mars . On pense que ces strates ont été déposées au cours des millénaires, à mesure que l'atmosphère changeait selon les variations de l'inclinaison de l'axe de rotation de la planète.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Les Dépôts Stratifiés du Pôle Nord (NPLD en abrégé en anglais) sont constitués d'un empilement de couches de glace et de poussière au pôle Nord de Mars . On pense que ces strates ont été déposées au cours des millénaires, à mesure que l'atmosphère changeait selon les variations de l'inclinaison de l'axe de rotation de la planète. </a:t>
            </a:r>
          </a:p>
        </p:txBody>
      </p:sp>
      <p:sp>
        <p:nvSpPr>
          <p:cNvPr id="131" name="Chute de blocs sur les dépôts stratifiés du Pôle Nord"/>
          <p:cNvSpPr txBox="1"/>
          <p:nvPr/>
        </p:nvSpPr>
        <p:spPr>
          <a:xfrm>
            <a:off x="542925" y="6699787"/>
            <a:ext cx="11773645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32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Chute de blocs sur les dépôts stratifiés du Pôle Nord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fr/ESP_036436_264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uahirise.org/fr/ESP_036436_2645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