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Canaux dans Phlegra Montes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uahirise.org/fr/ESP_034228_2150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L’objectif de cette observation est de déterminer la nature d’un groupe de ce qui semble être des canaux orientés d’ouest en est. Il y a aussi un monticule avec un manteau qui semble avoir des strates.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