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500">
                <a:solidFill>
                  <a:srgbClr val="FFFFFF"/>
                </a:solidFill>
              </a:rPr>
              <a:t>Ares 3 et « Le Martien »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uahirise.org/fr/ESP_026086_2115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Dans le roman « Le Martien » d’Andy Weir, Mark Watney, un astronaute naufragé, passe le plus clair de son temps à “Ares 3”, un site dans le sud d’Acidalia Planitia. D’après le livre, Acidalia est une région plate et facile à traverser avec un véhicule ; l’astronaute fait même le trajet aller-retour jusqu’au site d’atterrissage de Pathfinder. Cette zone de Mars est en fait beaucoup plus diversifiée, intéressante, et dangereuse pour un véhicule, que ne le dit le roman.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