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defRPr sz="2200">
        <a:latin typeface="Lucida Grande"/>
        <a:ea typeface="Lucida Grande"/>
        <a:cs typeface="Lucida Grande"/>
        <a:sym typeface="Lucida Grande"/>
      </a:defRPr>
    </a:lvl1pPr>
    <a:lvl2pPr indent="228600" defTabSz="457200">
      <a:defRPr sz="2200">
        <a:latin typeface="Lucida Grande"/>
        <a:ea typeface="Lucida Grande"/>
        <a:cs typeface="Lucida Grande"/>
        <a:sym typeface="Lucida Grande"/>
      </a:defRPr>
    </a:lvl2pPr>
    <a:lvl3pPr indent="457200" defTabSz="457200">
      <a:defRPr sz="2200">
        <a:latin typeface="Lucida Grande"/>
        <a:ea typeface="Lucida Grande"/>
        <a:cs typeface="Lucida Grande"/>
        <a:sym typeface="Lucida Grande"/>
      </a:defRPr>
    </a:lvl3pPr>
    <a:lvl4pPr indent="685800" defTabSz="457200">
      <a:defRPr sz="2200">
        <a:latin typeface="Lucida Grande"/>
        <a:ea typeface="Lucida Grande"/>
        <a:cs typeface="Lucida Grande"/>
        <a:sym typeface="Lucida Grande"/>
      </a:defRPr>
    </a:lvl4pPr>
    <a:lvl5pPr indent="914400" defTabSz="457200">
      <a:defRPr sz="2200">
        <a:latin typeface="Lucida Grande"/>
        <a:ea typeface="Lucida Grande"/>
        <a:cs typeface="Lucida Grande"/>
        <a:sym typeface="Lucida Grande"/>
      </a:defRPr>
    </a:lvl5pPr>
    <a:lvl6pPr indent="1143000" defTabSz="457200">
      <a:defRPr sz="2200">
        <a:latin typeface="Lucida Grande"/>
        <a:ea typeface="Lucida Grande"/>
        <a:cs typeface="Lucida Grande"/>
        <a:sym typeface="Lucida Grande"/>
      </a:defRPr>
    </a:lvl6pPr>
    <a:lvl7pPr indent="1371600" defTabSz="457200">
      <a:defRPr sz="2200">
        <a:latin typeface="Lucida Grande"/>
        <a:ea typeface="Lucida Grande"/>
        <a:cs typeface="Lucida Grande"/>
        <a:sym typeface="Lucida Grande"/>
      </a:defRPr>
    </a:lvl7pPr>
    <a:lvl8pPr indent="1600200" defTabSz="457200">
      <a:defRPr sz="2200">
        <a:latin typeface="Lucida Grande"/>
        <a:ea typeface="Lucida Grande"/>
        <a:cs typeface="Lucida Grande"/>
        <a:sym typeface="Lucida Grande"/>
      </a:defRPr>
    </a:lvl8pPr>
    <a:lvl9pPr indent="1828800" defTabSz="457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jpeg"/><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Des rubans dans les rides d’Iapygia</a:t>
            </a:r>
          </a:p>
        </p:txBody>
      </p:sp>
      <p:sp>
        <p:nvSpPr>
          <p:cNvPr id="100" name="Shape 100"/>
          <p:cNvSpPr/>
          <p:nvPr/>
        </p:nvSpPr>
        <p:spPr>
          <a:xfrm>
            <a:off x="8521193" y="92678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uahirise.org/fr/ESP_020782_1610</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Les zones tropicales de Mars sont jonchées un peu partout de petites rides de couleur claire qui ont été façonnées par le vent. Appelés "rides éoliennes transversales", ces reliefs, espacés de quelques dizaines de mètres, peuvent atteindre jusqu'à six mètres de hauteur. Leur orientation est généralement perpendiculaire aux vents de la période actuelle.</a:t>
            </a:r>
          </a:p>
        </p:txBody>
      </p:sp>
      <p:pic>
        <p:nvPicPr>
          <p:cNvPr id="102" name="pasted-image.jpg"/>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