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FCEFC5"/>
        </a:solidFill>
        <a:effectLst/>
        <a:uFillTx/>
        <a:latin typeface="American Typewriter Light"/>
        <a:ea typeface="American Typewriter Light"/>
        <a:cs typeface="American Typewriter Light"/>
        <a:sym typeface="American Typewriter Light"/>
      </a:defRPr>
    </a:lvl1pPr>
    <a:lvl2pPr marL="0" marR="0" indent="3429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FCEFC5"/>
        </a:solidFill>
        <a:effectLst/>
        <a:uFillTx/>
        <a:latin typeface="American Typewriter Light"/>
        <a:ea typeface="American Typewriter Light"/>
        <a:cs typeface="American Typewriter Light"/>
        <a:sym typeface="American Typewriter Light"/>
      </a:defRPr>
    </a:lvl2pPr>
    <a:lvl3pPr marL="0" marR="0" indent="6858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FCEFC5"/>
        </a:solidFill>
        <a:effectLst/>
        <a:uFillTx/>
        <a:latin typeface="American Typewriter Light"/>
        <a:ea typeface="American Typewriter Light"/>
        <a:cs typeface="American Typewriter Light"/>
        <a:sym typeface="American Typewriter Light"/>
      </a:defRPr>
    </a:lvl3pPr>
    <a:lvl4pPr marL="0" marR="0" indent="10287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FCEFC5"/>
        </a:solidFill>
        <a:effectLst/>
        <a:uFillTx/>
        <a:latin typeface="American Typewriter Light"/>
        <a:ea typeface="American Typewriter Light"/>
        <a:cs typeface="American Typewriter Light"/>
        <a:sym typeface="American Typewriter Light"/>
      </a:defRPr>
    </a:lvl4pPr>
    <a:lvl5pPr marL="0" marR="0" indent="13716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FCEFC5"/>
        </a:solidFill>
        <a:effectLst/>
        <a:uFillTx/>
        <a:latin typeface="American Typewriter Light"/>
        <a:ea typeface="American Typewriter Light"/>
        <a:cs typeface="American Typewriter Light"/>
        <a:sym typeface="American Typewriter Light"/>
      </a:defRPr>
    </a:lvl5pPr>
    <a:lvl6pPr marL="0" marR="0" indent="17145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FCEFC5"/>
        </a:solidFill>
        <a:effectLst/>
        <a:uFillTx/>
        <a:latin typeface="American Typewriter Light"/>
        <a:ea typeface="American Typewriter Light"/>
        <a:cs typeface="American Typewriter Light"/>
        <a:sym typeface="American Typewriter Light"/>
      </a:defRPr>
    </a:lvl6pPr>
    <a:lvl7pPr marL="0" marR="0" indent="20574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FCEFC5"/>
        </a:solidFill>
        <a:effectLst/>
        <a:uFillTx/>
        <a:latin typeface="American Typewriter Light"/>
        <a:ea typeface="American Typewriter Light"/>
        <a:cs typeface="American Typewriter Light"/>
        <a:sym typeface="American Typewriter Light"/>
      </a:defRPr>
    </a:lvl7pPr>
    <a:lvl8pPr marL="0" marR="0" indent="24003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FCEFC5"/>
        </a:solidFill>
        <a:effectLst/>
        <a:uFillTx/>
        <a:latin typeface="American Typewriter Light"/>
        <a:ea typeface="American Typewriter Light"/>
        <a:cs typeface="American Typewriter Light"/>
        <a:sym typeface="American Typewriter Light"/>
      </a:defRPr>
    </a:lvl8pPr>
    <a:lvl9pPr marL="0" marR="0" indent="27432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FCEFC5"/>
        </a:solidFill>
        <a:effectLst/>
        <a:uFillTx/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Shape 37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72" name="Shape 37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Shape 13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/>
            <a:r>
              <a:t>Title Text</a:t>
            </a:r>
          </a:p>
        </p:txBody>
      </p:sp>
      <p:sp>
        <p:nvSpPr>
          <p:cNvPr id="14" name="Shape 14"/>
          <p:cNvSpPr/>
          <p:nvPr>
            <p:ph type="body" sz="quarter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" name="Shape 1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23" name="Shape 2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4" name="Shape 2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" name="Shape 2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3"/>
              </a:buBlip>
              <a:defRPr spc="-36" sz="3600"/>
            </a:lvl1pPr>
            <a:lvl2pPr marL="1206500" indent="-762000">
              <a:buBlip>
                <a:blip r:embed="rId3"/>
              </a:buBlip>
              <a:defRPr spc="-36" sz="3600"/>
            </a:lvl2pPr>
            <a:lvl3pPr marL="1651000" indent="-762000">
              <a:buBlip>
                <a:blip r:embed="rId3"/>
              </a:buBlip>
              <a:defRPr spc="-36" sz="3600"/>
            </a:lvl3pPr>
            <a:lvl4pPr marL="2095500" indent="-762000">
              <a:buBlip>
                <a:blip r:embed="rId3"/>
              </a:buBlip>
              <a:defRPr spc="-36" sz="3600"/>
            </a:lvl4pPr>
            <a:lvl5pPr marL="2540000" indent="-762000">
              <a:buBlip>
                <a:blip r:embed="rId3"/>
              </a:buBlip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" name="Shape 3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hape 4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line.png"/>
          <p:cNvPicPr>
            <a:picLocks noChangeAspect="0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1" name="Shape 5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2" name="Shape 5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line.png"/>
          <p:cNvPicPr>
            <a:picLocks noChangeAspect="0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0" name="Shape 6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Shape 6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9" name="Shape 6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line.png"/>
          <p:cNvPicPr>
            <a:picLocks noChangeAspect="0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7" name="Shape 7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/>
            <a:r>
              <a:t>Title Text</a:t>
            </a:r>
          </a:p>
        </p:txBody>
      </p:sp>
      <p:sp>
        <p:nvSpPr>
          <p:cNvPr id="78" name="Shape 7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86" name="Shape 86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87" name="Shape 87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Shape 95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6" name="Shape 96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7" name="Shape 97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105" name="Shape 105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6" name="Shape 106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Shape 107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line.png"/>
          <p:cNvPicPr>
            <a:picLocks noChangeAspect="0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5" name="Shape 115"/>
          <p:cNvSpPr/>
          <p:nvPr>
            <p:ph type="pic" sz="half" idx="13"/>
          </p:nvPr>
        </p:nvSpPr>
        <p:spPr>
          <a:xfrm>
            <a:off x="2895600" y="1016000"/>
            <a:ext cx="7213600" cy="53086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116" name="Shape 116"/>
          <p:cNvSpPr/>
          <p:nvPr>
            <p:ph type="body" sz="quarter" idx="14"/>
          </p:nvPr>
        </p:nvSpPr>
        <p:spPr>
          <a:xfrm rot="21300000">
            <a:off x="1739899" y="126999"/>
            <a:ext cx="2235201" cy="2235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117" name="Shape 117"/>
          <p:cNvSpPr/>
          <p:nvPr>
            <p:ph type="body" sz="quarter" idx="15"/>
          </p:nvPr>
        </p:nvSpPr>
        <p:spPr>
          <a:xfrm rot="21300000">
            <a:off x="2095500" y="990599"/>
            <a:ext cx="1511301" cy="495301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118" name="Shape 118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19" name="Shape 119"/>
          <p:cNvSpPr/>
          <p:nvPr>
            <p:ph type="body" sz="quarter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0" name="Shape 12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line.png"/>
          <p:cNvPicPr>
            <a:picLocks noChangeAspect="0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Shape 128"/>
          <p:cNvSpPr/>
          <p:nvPr>
            <p:ph type="pic" sz="quarter" idx="13"/>
          </p:nvPr>
        </p:nvSpPr>
        <p:spPr>
          <a:xfrm>
            <a:off x="6756400" y="1016000"/>
            <a:ext cx="4445000" cy="53086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129" name="Shape 129"/>
          <p:cNvSpPr/>
          <p:nvPr>
            <p:ph type="pic" sz="quarter" idx="14"/>
          </p:nvPr>
        </p:nvSpPr>
        <p:spPr>
          <a:xfrm>
            <a:off x="1803400" y="1016000"/>
            <a:ext cx="4445000" cy="53086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130" name="Shape 130"/>
          <p:cNvSpPr/>
          <p:nvPr>
            <p:ph type="body" sz="quarter" idx="15"/>
          </p:nvPr>
        </p:nvSpPr>
        <p:spPr>
          <a:xfrm rot="300000">
            <a:off x="10414000" y="1270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131" name="Shape 131"/>
          <p:cNvSpPr/>
          <p:nvPr>
            <p:ph type="body" sz="quarter" idx="16"/>
          </p:nvPr>
        </p:nvSpPr>
        <p:spPr>
          <a:xfrm rot="300000">
            <a:off x="10769600" y="990599"/>
            <a:ext cx="1511301" cy="495301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132" name="Shape 132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33" name="Shape 133"/>
          <p:cNvSpPr/>
          <p:nvPr>
            <p:ph type="body" sz="quarter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4" name="Shape 13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142" name="Shape 142"/>
          <p:cNvSpPr/>
          <p:nvPr>
            <p:ph type="pic" sz="half" idx="13"/>
          </p:nvPr>
        </p:nvSpPr>
        <p:spPr>
          <a:xfrm>
            <a:off x="2895600" y="3429000"/>
            <a:ext cx="7213600" cy="53086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143" name="Shape 143"/>
          <p:cNvSpPr/>
          <p:nvPr>
            <p:ph type="body" sz="quarter" idx="14"/>
          </p:nvPr>
        </p:nvSpPr>
        <p:spPr>
          <a:xfrm rot="21300000">
            <a:off x="9258300" y="24384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144" name="Shape 144"/>
          <p:cNvSpPr/>
          <p:nvPr>
            <p:ph type="body" sz="quarter" idx="15"/>
          </p:nvPr>
        </p:nvSpPr>
        <p:spPr>
          <a:xfrm rot="21300000">
            <a:off x="9613900" y="33020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145" name="Shape 14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46" name="Shape 14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154" name="Shape 154"/>
          <p:cNvSpPr/>
          <p:nvPr>
            <p:ph type="pic" sz="quarter" idx="13"/>
          </p:nvPr>
        </p:nvSpPr>
        <p:spPr>
          <a:xfrm>
            <a:off x="6756400" y="3429000"/>
            <a:ext cx="4445000" cy="53086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155" name="Shape 155"/>
          <p:cNvSpPr/>
          <p:nvPr>
            <p:ph type="pic" sz="quarter" idx="14"/>
          </p:nvPr>
        </p:nvSpPr>
        <p:spPr>
          <a:xfrm>
            <a:off x="1803400" y="3429000"/>
            <a:ext cx="4445000" cy="53086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156" name="Shape 156"/>
          <p:cNvSpPr/>
          <p:nvPr>
            <p:ph type="body" sz="quarter" idx="15"/>
          </p:nvPr>
        </p:nvSpPr>
        <p:spPr>
          <a:xfrm rot="21300000">
            <a:off x="9893300" y="24384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157" name="Shape 157"/>
          <p:cNvSpPr/>
          <p:nvPr>
            <p:ph type="body" sz="quarter" idx="16"/>
          </p:nvPr>
        </p:nvSpPr>
        <p:spPr>
          <a:xfrm rot="21300000">
            <a:off x="10248900" y="33020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158" name="Shape 15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59" name="Shape 15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Shape 167"/>
          <p:cNvSpPr/>
          <p:nvPr>
            <p:ph type="pic" sz="half" idx="13"/>
          </p:nvPr>
        </p:nvSpPr>
        <p:spPr>
          <a:xfrm>
            <a:off x="6889750" y="1136650"/>
            <a:ext cx="5334000" cy="74422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168" name="Shape 168"/>
          <p:cNvSpPr/>
          <p:nvPr>
            <p:ph type="body" sz="quarter" idx="14"/>
          </p:nvPr>
        </p:nvSpPr>
        <p:spPr>
          <a:xfrm rot="300000">
            <a:off x="10414000" y="72009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169" name="Shape 169"/>
          <p:cNvSpPr/>
          <p:nvPr>
            <p:ph type="body" sz="quarter" idx="15"/>
          </p:nvPr>
        </p:nvSpPr>
        <p:spPr>
          <a:xfrm rot="300000">
            <a:off x="10769600" y="80645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170" name="Shape 170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71" name="Shape 171"/>
          <p:cNvSpPr/>
          <p:nvPr>
            <p:ph type="body" sz="quarter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2" name="Shape 172"/>
          <p:cNvSpPr/>
          <p:nvPr>
            <p:ph type="sldNum" sz="quarter" idx="2"/>
          </p:nvPr>
        </p:nvSpPr>
        <p:spPr>
          <a:xfrm>
            <a:off x="6352211" y="9017000"/>
            <a:ext cx="313078" cy="330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180" name="Shape 180"/>
          <p:cNvSpPr/>
          <p:nvPr>
            <p:ph type="pic" sz="half" idx="13"/>
          </p:nvPr>
        </p:nvSpPr>
        <p:spPr>
          <a:xfrm>
            <a:off x="781050" y="1136650"/>
            <a:ext cx="5334000" cy="74422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181" name="Shape 181"/>
          <p:cNvSpPr/>
          <p:nvPr>
            <p:ph type="body" sz="quarter" idx="14"/>
          </p:nvPr>
        </p:nvSpPr>
        <p:spPr>
          <a:xfrm rot="300000">
            <a:off x="4292600" y="72009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182" name="Shape 182"/>
          <p:cNvSpPr/>
          <p:nvPr>
            <p:ph type="body" sz="quarter" idx="15"/>
          </p:nvPr>
        </p:nvSpPr>
        <p:spPr>
          <a:xfrm rot="300000">
            <a:off x="4648200" y="80645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183" name="Shape 183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84" name="Shape 184"/>
          <p:cNvSpPr/>
          <p:nvPr>
            <p:ph type="body" sz="quarter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5" name="Shape 185"/>
          <p:cNvSpPr/>
          <p:nvPr>
            <p:ph type="sldNum" sz="quarter" idx="2"/>
          </p:nvPr>
        </p:nvSpPr>
        <p:spPr>
          <a:xfrm>
            <a:off x="6352211" y="9017000"/>
            <a:ext cx="313078" cy="330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193" name="Shape 193"/>
          <p:cNvSpPr/>
          <p:nvPr>
            <p:ph type="pic" sz="half" idx="13"/>
          </p:nvPr>
        </p:nvSpPr>
        <p:spPr>
          <a:xfrm>
            <a:off x="6889750" y="1136650"/>
            <a:ext cx="5334000" cy="74422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194" name="Shape 194"/>
          <p:cNvSpPr/>
          <p:nvPr>
            <p:ph type="body" sz="quarter" idx="14"/>
          </p:nvPr>
        </p:nvSpPr>
        <p:spPr>
          <a:xfrm rot="300000">
            <a:off x="10414000" y="72009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195" name="Shape 195"/>
          <p:cNvSpPr/>
          <p:nvPr>
            <p:ph type="body" sz="quarter" idx="15"/>
          </p:nvPr>
        </p:nvSpPr>
        <p:spPr>
          <a:xfrm rot="300000">
            <a:off x="10769600" y="80645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196" name="Shape 196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/>
            <a:r>
              <a:t>Title Text</a:t>
            </a:r>
          </a:p>
        </p:txBody>
      </p:sp>
      <p:sp>
        <p:nvSpPr>
          <p:cNvPr id="197" name="Shape 197"/>
          <p:cNvSpPr/>
          <p:nvPr>
            <p:ph type="body" sz="quarter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8" name="Shape 198"/>
          <p:cNvSpPr/>
          <p:nvPr>
            <p:ph type="sldNum" sz="quarter" idx="2"/>
          </p:nvPr>
        </p:nvSpPr>
        <p:spPr>
          <a:xfrm>
            <a:off x="6352211" y="9017000"/>
            <a:ext cx="313078" cy="330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206" name="Shape 206"/>
          <p:cNvSpPr/>
          <p:nvPr>
            <p:ph type="pic" sz="half" idx="13"/>
          </p:nvPr>
        </p:nvSpPr>
        <p:spPr>
          <a:xfrm>
            <a:off x="755650" y="1136650"/>
            <a:ext cx="5334000" cy="74422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07" name="Shape 207"/>
          <p:cNvSpPr/>
          <p:nvPr>
            <p:ph type="body" sz="quarter" idx="14"/>
          </p:nvPr>
        </p:nvSpPr>
        <p:spPr>
          <a:xfrm rot="300000">
            <a:off x="4279900" y="72009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208" name="Shape 208"/>
          <p:cNvSpPr/>
          <p:nvPr>
            <p:ph type="body" sz="quarter" idx="15"/>
          </p:nvPr>
        </p:nvSpPr>
        <p:spPr>
          <a:xfrm rot="300000">
            <a:off x="4635500" y="80645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209" name="Shape 209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/>
            <a:r>
              <a:t>Title Text</a:t>
            </a:r>
          </a:p>
        </p:txBody>
      </p:sp>
      <p:sp>
        <p:nvSpPr>
          <p:cNvPr id="210" name="Shape 210"/>
          <p:cNvSpPr/>
          <p:nvPr>
            <p:ph type="body" sz="quarter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1" name="Shape 211"/>
          <p:cNvSpPr/>
          <p:nvPr>
            <p:ph type="sldNum" sz="quarter" idx="2"/>
          </p:nvPr>
        </p:nvSpPr>
        <p:spPr>
          <a:xfrm>
            <a:off x="6352211" y="9017000"/>
            <a:ext cx="313078" cy="330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line.png"/>
          <p:cNvPicPr>
            <a:picLocks noChangeAspect="0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19" name="Shape 219"/>
          <p:cNvSpPr/>
          <p:nvPr>
            <p:ph type="pic" sz="half" idx="13"/>
          </p:nvPr>
        </p:nvSpPr>
        <p:spPr>
          <a:xfrm>
            <a:off x="6889750" y="1136650"/>
            <a:ext cx="5334000" cy="74422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20" name="Shape 220"/>
          <p:cNvSpPr/>
          <p:nvPr>
            <p:ph type="body" sz="quarter" idx="14"/>
          </p:nvPr>
        </p:nvSpPr>
        <p:spPr>
          <a:xfrm rot="300000">
            <a:off x="10414000" y="72009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221" name="Shape 221"/>
          <p:cNvSpPr/>
          <p:nvPr>
            <p:ph type="body" sz="quarter" idx="15"/>
          </p:nvPr>
        </p:nvSpPr>
        <p:spPr>
          <a:xfrm rot="300000">
            <a:off x="10769600" y="80645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222" name="Shape 222"/>
          <p:cNvSpPr/>
          <p:nvPr>
            <p:ph type="body" sz="half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3" name="Shape 223"/>
          <p:cNvSpPr/>
          <p:nvPr>
            <p:ph type="sldNum" sz="quarter" idx="2"/>
          </p:nvPr>
        </p:nvSpPr>
        <p:spPr>
          <a:xfrm>
            <a:off x="6352211" y="9017000"/>
            <a:ext cx="313078" cy="330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line.png"/>
          <p:cNvPicPr>
            <a:picLocks noChangeAspect="0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31" name="Shape 231"/>
          <p:cNvSpPr/>
          <p:nvPr>
            <p:ph type="pic" sz="half" idx="13"/>
          </p:nvPr>
        </p:nvSpPr>
        <p:spPr>
          <a:xfrm>
            <a:off x="781050" y="1136650"/>
            <a:ext cx="5334000" cy="74422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32" name="Shape 232"/>
          <p:cNvSpPr/>
          <p:nvPr>
            <p:ph type="body" sz="quarter" idx="14"/>
          </p:nvPr>
        </p:nvSpPr>
        <p:spPr>
          <a:xfrm rot="300000">
            <a:off x="4292600" y="72009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233" name="Shape 233"/>
          <p:cNvSpPr/>
          <p:nvPr>
            <p:ph type="body" sz="quarter" idx="15"/>
          </p:nvPr>
        </p:nvSpPr>
        <p:spPr>
          <a:xfrm rot="300000">
            <a:off x="4648200" y="80645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234" name="Shape 234"/>
          <p:cNvSpPr/>
          <p:nvPr>
            <p:ph type="body" sz="half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5" name="Shape 235"/>
          <p:cNvSpPr/>
          <p:nvPr>
            <p:ph type="sldNum" sz="quarter" idx="2"/>
          </p:nvPr>
        </p:nvSpPr>
        <p:spPr>
          <a:xfrm>
            <a:off x="6352211" y="9017000"/>
            <a:ext cx="313078" cy="330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line.png"/>
          <p:cNvPicPr>
            <a:picLocks noChangeAspect="0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43" name="Shape 243"/>
          <p:cNvSpPr/>
          <p:nvPr>
            <p:ph type="pic" sz="quarter" idx="13"/>
          </p:nvPr>
        </p:nvSpPr>
        <p:spPr>
          <a:xfrm>
            <a:off x="6889750" y="5099050"/>
            <a:ext cx="5334000" cy="3479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44" name="Shape 244"/>
          <p:cNvSpPr/>
          <p:nvPr>
            <p:ph type="pic" sz="quarter" idx="14"/>
          </p:nvPr>
        </p:nvSpPr>
        <p:spPr>
          <a:xfrm>
            <a:off x="6889750" y="1136650"/>
            <a:ext cx="5334000" cy="3479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45" name="Shape 245"/>
          <p:cNvSpPr/>
          <p:nvPr>
            <p:ph type="body" sz="quarter" idx="15"/>
          </p:nvPr>
        </p:nvSpPr>
        <p:spPr>
          <a:xfrm rot="300000">
            <a:off x="10414000" y="72009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246" name="Shape 246"/>
          <p:cNvSpPr/>
          <p:nvPr>
            <p:ph type="body" sz="quarter" idx="16"/>
          </p:nvPr>
        </p:nvSpPr>
        <p:spPr>
          <a:xfrm rot="300000">
            <a:off x="10769600" y="80645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247" name="Shape 247"/>
          <p:cNvSpPr/>
          <p:nvPr>
            <p:ph type="body" sz="half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8" name="Shape 248"/>
          <p:cNvSpPr/>
          <p:nvPr>
            <p:ph type="sldNum" sz="quarter" idx="2"/>
          </p:nvPr>
        </p:nvSpPr>
        <p:spPr>
          <a:xfrm>
            <a:off x="6352211" y="9017000"/>
            <a:ext cx="313078" cy="330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line.png"/>
          <p:cNvPicPr>
            <a:picLocks noChangeAspect="0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56" name="Shape 256"/>
          <p:cNvSpPr/>
          <p:nvPr>
            <p:ph type="pic" sz="quarter" idx="13"/>
          </p:nvPr>
        </p:nvSpPr>
        <p:spPr>
          <a:xfrm>
            <a:off x="781050" y="5099050"/>
            <a:ext cx="5334000" cy="3479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57" name="Shape 257"/>
          <p:cNvSpPr/>
          <p:nvPr>
            <p:ph type="body" sz="quarter" idx="14"/>
          </p:nvPr>
        </p:nvSpPr>
        <p:spPr>
          <a:xfrm rot="300000">
            <a:off x="4292600" y="72009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258" name="Shape 258"/>
          <p:cNvSpPr/>
          <p:nvPr>
            <p:ph type="body" sz="quarter" idx="15"/>
          </p:nvPr>
        </p:nvSpPr>
        <p:spPr>
          <a:xfrm rot="300000">
            <a:off x="4648200" y="80645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259" name="Shape 259"/>
          <p:cNvSpPr/>
          <p:nvPr>
            <p:ph type="pic" sz="quarter" idx="16"/>
          </p:nvPr>
        </p:nvSpPr>
        <p:spPr>
          <a:xfrm>
            <a:off x="781050" y="1136650"/>
            <a:ext cx="5334000" cy="3479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60" name="Shape 260"/>
          <p:cNvSpPr/>
          <p:nvPr>
            <p:ph type="body" sz="half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1" name="Shape 261"/>
          <p:cNvSpPr/>
          <p:nvPr>
            <p:ph type="sldNum" sz="quarter" idx="2"/>
          </p:nvPr>
        </p:nvSpPr>
        <p:spPr>
          <a:xfrm>
            <a:off x="6352211" y="9017000"/>
            <a:ext cx="313078" cy="330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hape 268"/>
          <p:cNvSpPr/>
          <p:nvPr>
            <p:ph type="pic" idx="13"/>
          </p:nvPr>
        </p:nvSpPr>
        <p:spPr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69" name="Shape 269"/>
          <p:cNvSpPr/>
          <p:nvPr>
            <p:ph type="body" sz="quarter" idx="14"/>
          </p:nvPr>
        </p:nvSpPr>
        <p:spPr>
          <a:xfrm rot="300000">
            <a:off x="10414000" y="70993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270" name="Shape 270"/>
          <p:cNvSpPr/>
          <p:nvPr>
            <p:ph type="body" sz="quarter" idx="15"/>
          </p:nvPr>
        </p:nvSpPr>
        <p:spPr>
          <a:xfrm rot="300000">
            <a:off x="10769600" y="79629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271" name="Shape 27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hape 278"/>
          <p:cNvSpPr/>
          <p:nvPr>
            <p:ph type="pic" sz="half" idx="13"/>
          </p:nvPr>
        </p:nvSpPr>
        <p:spPr>
          <a:xfrm>
            <a:off x="1016000" y="1016000"/>
            <a:ext cx="5232400" cy="77216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79" name="Shape 279"/>
          <p:cNvSpPr/>
          <p:nvPr>
            <p:ph type="pic" sz="half" idx="14"/>
          </p:nvPr>
        </p:nvSpPr>
        <p:spPr>
          <a:xfrm>
            <a:off x="6756400" y="1016000"/>
            <a:ext cx="5232400" cy="77216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80" name="Shape 280"/>
          <p:cNvSpPr/>
          <p:nvPr>
            <p:ph type="body" sz="quarter" idx="15"/>
          </p:nvPr>
        </p:nvSpPr>
        <p:spPr>
          <a:xfrm rot="300000">
            <a:off x="10414000" y="1270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281" name="Shape 281"/>
          <p:cNvSpPr/>
          <p:nvPr>
            <p:ph type="body" sz="quarter" idx="16"/>
          </p:nvPr>
        </p:nvSpPr>
        <p:spPr>
          <a:xfrm rot="300000">
            <a:off x="10769600" y="990599"/>
            <a:ext cx="1511301" cy="495301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282" name="Shape 28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hape 289"/>
          <p:cNvSpPr/>
          <p:nvPr>
            <p:ph type="pic" sz="quarter" idx="13"/>
          </p:nvPr>
        </p:nvSpPr>
        <p:spPr>
          <a:xfrm>
            <a:off x="1016000" y="5130800"/>
            <a:ext cx="5232400" cy="3606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90" name="Shape 290"/>
          <p:cNvSpPr/>
          <p:nvPr>
            <p:ph type="pic" sz="half" idx="14"/>
          </p:nvPr>
        </p:nvSpPr>
        <p:spPr>
          <a:xfrm>
            <a:off x="6756400" y="1016000"/>
            <a:ext cx="5232400" cy="77216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91" name="Shape 291"/>
          <p:cNvSpPr/>
          <p:nvPr>
            <p:ph type="body" sz="quarter" idx="15"/>
          </p:nvPr>
        </p:nvSpPr>
        <p:spPr>
          <a:xfrm rot="300000">
            <a:off x="10414000" y="1270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292" name="Shape 292"/>
          <p:cNvSpPr/>
          <p:nvPr>
            <p:ph type="body" sz="quarter" idx="16"/>
          </p:nvPr>
        </p:nvSpPr>
        <p:spPr>
          <a:xfrm rot="300000">
            <a:off x="10769600" y="990599"/>
            <a:ext cx="1511301" cy="495301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293" name="Shape 293"/>
          <p:cNvSpPr/>
          <p:nvPr>
            <p:ph type="pic" sz="quarter" idx="17"/>
          </p:nvPr>
        </p:nvSpPr>
        <p:spPr>
          <a:xfrm>
            <a:off x="1016000" y="1016000"/>
            <a:ext cx="5232400" cy="3606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94" name="Shape 29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hape 301"/>
          <p:cNvSpPr/>
          <p:nvPr>
            <p:ph type="pic" sz="quarter" idx="13"/>
          </p:nvPr>
        </p:nvSpPr>
        <p:spPr>
          <a:xfrm>
            <a:off x="6756400" y="5130800"/>
            <a:ext cx="5232400" cy="3606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302" name="Shape 302"/>
          <p:cNvSpPr/>
          <p:nvPr>
            <p:ph type="pic" sz="half" idx="14"/>
          </p:nvPr>
        </p:nvSpPr>
        <p:spPr>
          <a:xfrm>
            <a:off x="1016000" y="1016000"/>
            <a:ext cx="5232400" cy="77216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303" name="Shape 303"/>
          <p:cNvSpPr/>
          <p:nvPr>
            <p:ph type="pic" sz="quarter" idx="15"/>
          </p:nvPr>
        </p:nvSpPr>
        <p:spPr>
          <a:xfrm>
            <a:off x="6756400" y="1016000"/>
            <a:ext cx="5232400" cy="3606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304" name="Shape 304"/>
          <p:cNvSpPr/>
          <p:nvPr>
            <p:ph type="body" sz="quarter" idx="16"/>
          </p:nvPr>
        </p:nvSpPr>
        <p:spPr>
          <a:xfrm rot="300000">
            <a:off x="10414000" y="1270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305" name="Shape 305"/>
          <p:cNvSpPr/>
          <p:nvPr>
            <p:ph type="body" sz="quarter" idx="17"/>
          </p:nvPr>
        </p:nvSpPr>
        <p:spPr>
          <a:xfrm rot="300000">
            <a:off x="10769600" y="990599"/>
            <a:ext cx="1511301" cy="495301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306" name="Shape 30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Shape 313"/>
          <p:cNvSpPr/>
          <p:nvPr>
            <p:ph type="pic" sz="quarter" idx="13"/>
          </p:nvPr>
        </p:nvSpPr>
        <p:spPr>
          <a:xfrm>
            <a:off x="6756400" y="5130800"/>
            <a:ext cx="5232400" cy="3606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314" name="Shape 314"/>
          <p:cNvSpPr/>
          <p:nvPr>
            <p:ph type="pic" sz="quarter" idx="14"/>
          </p:nvPr>
        </p:nvSpPr>
        <p:spPr>
          <a:xfrm>
            <a:off x="6756400" y="1016000"/>
            <a:ext cx="5232400" cy="3606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315" name="Shape 315"/>
          <p:cNvSpPr/>
          <p:nvPr>
            <p:ph type="body" sz="quarter" idx="15"/>
          </p:nvPr>
        </p:nvSpPr>
        <p:spPr>
          <a:xfrm rot="300000">
            <a:off x="10414000" y="1270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316" name="Shape 316"/>
          <p:cNvSpPr/>
          <p:nvPr>
            <p:ph type="body" sz="quarter" idx="16"/>
          </p:nvPr>
        </p:nvSpPr>
        <p:spPr>
          <a:xfrm rot="300000">
            <a:off x="10769600" y="990599"/>
            <a:ext cx="1511301" cy="495301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317" name="Shape 317"/>
          <p:cNvSpPr/>
          <p:nvPr>
            <p:ph type="pic" sz="quarter" idx="17"/>
          </p:nvPr>
        </p:nvSpPr>
        <p:spPr>
          <a:xfrm>
            <a:off x="1016000" y="5130800"/>
            <a:ext cx="5232400" cy="3606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318" name="Shape 318"/>
          <p:cNvSpPr/>
          <p:nvPr>
            <p:ph type="pic" sz="quarter" idx="18"/>
          </p:nvPr>
        </p:nvSpPr>
        <p:spPr>
          <a:xfrm>
            <a:off x="1016000" y="1016000"/>
            <a:ext cx="5232400" cy="3606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319" name="Shape 31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27" name="Shape 327"/>
          <p:cNvSpPr/>
          <p:nvPr>
            <p:ph type="pic" sz="quarter" idx="13"/>
          </p:nvPr>
        </p:nvSpPr>
        <p:spPr>
          <a:xfrm>
            <a:off x="7613650" y="3168650"/>
            <a:ext cx="4368800" cy="55372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328" name="Shape 328"/>
          <p:cNvSpPr/>
          <p:nvPr>
            <p:ph type="body" sz="quarter" idx="14"/>
          </p:nvPr>
        </p:nvSpPr>
        <p:spPr>
          <a:xfrm rot="300000">
            <a:off x="10490200" y="72009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329" name="Shape 329"/>
          <p:cNvSpPr/>
          <p:nvPr>
            <p:ph type="body" sz="quarter" idx="15"/>
          </p:nvPr>
        </p:nvSpPr>
        <p:spPr>
          <a:xfrm rot="300000">
            <a:off x="10845800" y="80645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330" name="Shape 33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31" name="Shape 331"/>
          <p:cNvSpPr/>
          <p:nvPr>
            <p:ph type="body" sz="half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3"/>
              </a:buBlip>
              <a:defRPr spc="-32" sz="3200"/>
            </a:lvl1pPr>
            <a:lvl2pPr marL="1143000" indent="-698500">
              <a:buBlip>
                <a:blip r:embed="rId3"/>
              </a:buBlip>
              <a:defRPr spc="-32" sz="3200"/>
            </a:lvl2pPr>
            <a:lvl3pPr marL="1587500" indent="-698500">
              <a:buBlip>
                <a:blip r:embed="rId3"/>
              </a:buBlip>
              <a:defRPr spc="-32" sz="3200"/>
            </a:lvl3pPr>
            <a:lvl4pPr marL="2032000" indent="-698500">
              <a:buBlip>
                <a:blip r:embed="rId3"/>
              </a:buBlip>
              <a:defRPr spc="-32" sz="3200"/>
            </a:lvl4pPr>
            <a:lvl5pPr marL="2476500" indent="-698500">
              <a:buBlip>
                <a:blip r:embed="rId3"/>
              </a:buBlip>
              <a:defRPr spc="-32"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2" name="Shape 33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40" name="Shape 340"/>
          <p:cNvSpPr/>
          <p:nvPr>
            <p:ph type="pic" sz="quarter" idx="13"/>
          </p:nvPr>
        </p:nvSpPr>
        <p:spPr>
          <a:xfrm>
            <a:off x="1009650" y="3168650"/>
            <a:ext cx="4368800" cy="55372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341" name="Shape 341"/>
          <p:cNvSpPr/>
          <p:nvPr>
            <p:ph type="body" sz="quarter" idx="14"/>
          </p:nvPr>
        </p:nvSpPr>
        <p:spPr>
          <a:xfrm rot="300000">
            <a:off x="3886200" y="72009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342" name="Shape 342"/>
          <p:cNvSpPr/>
          <p:nvPr>
            <p:ph type="body" sz="quarter" idx="15"/>
          </p:nvPr>
        </p:nvSpPr>
        <p:spPr>
          <a:xfrm rot="300000">
            <a:off x="4241800" y="80645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343" name="Shape 34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44" name="Shape 344"/>
          <p:cNvSpPr/>
          <p:nvPr>
            <p:ph type="body" sz="half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3"/>
              </a:buBlip>
              <a:defRPr spc="-32" sz="3200"/>
            </a:lvl1pPr>
            <a:lvl2pPr marL="1143000" indent="-698500">
              <a:buBlip>
                <a:blip r:embed="rId3"/>
              </a:buBlip>
              <a:defRPr spc="-32" sz="3200"/>
            </a:lvl2pPr>
            <a:lvl3pPr marL="1587500" indent="-698500">
              <a:buBlip>
                <a:blip r:embed="rId3"/>
              </a:buBlip>
              <a:defRPr spc="-32" sz="3200"/>
            </a:lvl3pPr>
            <a:lvl4pPr marL="2032000" indent="-698500">
              <a:buBlip>
                <a:blip r:embed="rId3"/>
              </a:buBlip>
              <a:defRPr spc="-32" sz="3200"/>
            </a:lvl4pPr>
            <a:lvl5pPr marL="2476500" indent="-698500">
              <a:buBlip>
                <a:blip r:embed="rId3"/>
              </a:buBlip>
              <a:defRPr spc="-32"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5" name="Shape 34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53" name="Shape 35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54" name="Shape 354"/>
          <p:cNvSpPr/>
          <p:nvPr>
            <p:ph type="body" sz="half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3"/>
              </a:buBlip>
              <a:defRPr spc="-32" sz="3200"/>
            </a:lvl1pPr>
            <a:lvl2pPr marL="1143000" indent="-698500">
              <a:buBlip>
                <a:blip r:embed="rId3"/>
              </a:buBlip>
              <a:defRPr spc="-32" sz="3200"/>
            </a:lvl2pPr>
            <a:lvl3pPr marL="1587500" indent="-698500">
              <a:buBlip>
                <a:blip r:embed="rId3"/>
              </a:buBlip>
              <a:defRPr spc="-32" sz="3200"/>
            </a:lvl3pPr>
            <a:lvl4pPr marL="2032000" indent="-698500">
              <a:buBlip>
                <a:blip r:embed="rId3"/>
              </a:buBlip>
              <a:defRPr spc="-32" sz="3200"/>
            </a:lvl4pPr>
            <a:lvl5pPr marL="2476500" indent="-698500">
              <a:buBlip>
                <a:blip r:embed="rId3"/>
              </a:buBlip>
              <a:defRPr spc="-32"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5" name="Shape 35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63" name="Shape 36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64" name="Shape 364"/>
          <p:cNvSpPr/>
          <p:nvPr>
            <p:ph type="body" sz="half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3"/>
              </a:buBlip>
              <a:defRPr spc="-32" sz="3200"/>
            </a:lvl1pPr>
            <a:lvl2pPr marL="1143000" indent="-698500">
              <a:buBlip>
                <a:blip r:embed="rId3"/>
              </a:buBlip>
              <a:defRPr spc="-32" sz="3200"/>
            </a:lvl2pPr>
            <a:lvl3pPr marL="1587500" indent="-698500">
              <a:buBlip>
                <a:blip r:embed="rId3"/>
              </a:buBlip>
              <a:defRPr spc="-32" sz="3200"/>
            </a:lvl3pPr>
            <a:lvl4pPr marL="2032000" indent="-698500">
              <a:buBlip>
                <a:blip r:embed="rId3"/>
              </a:buBlip>
              <a:defRPr spc="-32" sz="3200"/>
            </a:lvl4pPr>
            <a:lvl5pPr marL="2476500" indent="-698500">
              <a:buBlip>
                <a:blip r:embed="rId3"/>
              </a:buBlip>
              <a:defRPr spc="-32"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65" name="Shape 36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>
            <a:picLocks noChangeAspect="0"/>
          </p:cNvPicPr>
          <p:nvPr/>
        </p:nvPicPr>
        <p:blipFill>
          <a:blip r:embed="rId3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/>
            <a:r>
              <a:t>Title Text</a:t>
            </a:r>
          </a:p>
        </p:txBody>
      </p:sp>
      <p:sp>
        <p:nvSpPr>
          <p:cNvPr id="5" name="Shape 5"/>
          <p:cNvSpPr/>
          <p:nvPr>
            <p:ph type="sldNum" sz="quarter" idx="2"/>
          </p:nvPr>
        </p:nvSpPr>
        <p:spPr>
          <a:xfrm>
            <a:off x="6352211" y="9010650"/>
            <a:ext cx="313078" cy="3302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</p:spPr>
        <p:txBody>
          <a:bodyPr wrap="none" lIns="0" tIns="0" rIns="0" bIns="0">
            <a:spAutoFit/>
          </a:bodyPr>
          <a:lstStyle>
            <a:lvl1pPr>
              <a:lnSpc>
                <a:spcPct val="70000"/>
              </a:lnSpc>
              <a:defRPr spc="-18" sz="1800">
                <a:solidFill>
                  <a:srgbClr val="AC1600"/>
                </a:solidFill>
                <a:latin typeface="+mn-lt"/>
                <a:ea typeface="+mn-ea"/>
                <a:cs typeface="+mn-cs"/>
                <a:sym typeface="Arial Blac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rial Black"/>
        </a:defRPr>
      </a:lvl1pPr>
      <a:lvl2pPr marL="0" marR="0" indent="22860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rial Black"/>
        </a:defRPr>
      </a:lvl2pPr>
      <a:lvl3pPr marL="0" marR="0" indent="45720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rial Black"/>
        </a:defRPr>
      </a:lvl3pPr>
      <a:lvl4pPr marL="0" marR="0" indent="68580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rial Black"/>
        </a:defRPr>
      </a:lvl4pPr>
      <a:lvl5pPr marL="0" marR="0" indent="91440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rial Black"/>
        </a:defRPr>
      </a:lvl5pPr>
      <a:lvl6pPr marL="0" marR="0" indent="114300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rial Black"/>
        </a:defRPr>
      </a:lvl6pPr>
      <a:lvl7pPr marL="0" marR="0" indent="137160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rial Black"/>
        </a:defRPr>
      </a:lvl7pPr>
      <a:lvl8pPr marL="0" marR="0" indent="160020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rial Black"/>
        </a:defRPr>
      </a:lvl8pPr>
      <a:lvl9pPr marL="0" marR="0" indent="182880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rial Black"/>
        </a:defRPr>
      </a:lvl9pPr>
    </p:titleStyle>
    <p:bodyStyle>
      <a:lvl1pPr marL="8890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marL="0" marR="0" indent="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1pPr>
      <a:lvl2pPr marL="0" marR="0" indent="2286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2pPr>
      <a:lvl3pPr marL="0" marR="0" indent="4572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3pPr>
      <a:lvl4pPr marL="0" marR="0" indent="6858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4pPr>
      <a:lvl5pPr marL="0" marR="0" indent="9144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5pPr>
      <a:lvl6pPr marL="0" marR="0" indent="11430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6pPr>
      <a:lvl7pPr marL="0" marR="0" indent="13716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7pPr>
      <a:lvl8pPr marL="0" marR="0" indent="16002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8pPr>
      <a:lvl9pPr marL="0" marR="0" indent="18288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Shape 374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b="1" spc="0" sz="33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La primera imagen de alta resolución de Marte desde HiRISE</a:t>
            </a:r>
          </a:p>
        </p:txBody>
      </p:sp>
      <p:sp>
        <p:nvSpPr>
          <p:cNvPr id="375" name="Shape 375"/>
          <p:cNvSpPr/>
          <p:nvPr/>
        </p:nvSpPr>
        <p:spPr>
          <a:xfrm>
            <a:off x="74035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uahirise.org/es/TRA_000823_1720</a:t>
            </a:r>
          </a:p>
        </p:txBody>
      </p:sp>
      <p:sp>
        <p:nvSpPr>
          <p:cNvPr id="376" name="Shape 376"/>
          <p:cNvSpPr/>
          <p:nvPr/>
        </p:nvSpPr>
        <p:spPr>
          <a:xfrm>
            <a:off x="5461000" y="6636541"/>
            <a:ext cx="7340600" cy="2363793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Esta imagen fue tomada el 29 de septiembre de 2006. La nave espacial MRO acababa de finalizar el frenado aéreo—internándose en la atmósfera de Marte para reducir su velocidad y conseguir una órbita circular. MRO se encontraba entonces en la órbita circular más baja alcanzada por cualquier nave en Marte, con su altitud variando entre los 250 y los 320 kilómetros. Cuando se publicó esta imagen, quedó demostrado que HiRISE alcanzaría la resolución espacial y la calidad necesarias para revolucionar la comprensión de la superficie de Marte.</a:t>
            </a:r>
          </a:p>
        </p:txBody>
      </p:sp>
      <p:pic>
        <p:nvPicPr>
          <p:cNvPr id="377" name="TRA_000823_1720.jpg"/>
          <p:cNvPicPr>
            <a:picLocks noChangeAspect="1"/>
          </p:cNvPicPr>
          <p:nvPr/>
        </p:nvPicPr>
        <p:blipFill>
          <a:blip r:embed="rId2">
            <a:extLst/>
          </a:blip>
          <a:srcRect l="0" t="24959" r="0" b="16113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378" name="hislide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79" name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807834" y="9028107"/>
            <a:ext cx="1168401" cy="584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