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PSP_007917_1650.jpg" descr="PSP_007917_165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Esta imagen muestra la pared occidental de una pequeña fosa que se encuentra a lo largo del fondo de una fosa aun más grande en Coprates Catena. Las capas oscuras quedan expuestas a lo largo del fondo de la pared de la fosa, mientras que las capas más claras están cerca de la parte superior y las adyacentes a lo largo del fondo. (NASA/JPL/University of Arizona)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Esta imagen muestra la pared occidental de una pequeña fosa que se encuentra a lo largo del fondo de una fosa aun más grande en Coprates Catena. Las capas oscuras quedan expuestas a lo largo del fondo de la pared de la fosa, mientras que las capas más claras están cerca de la parte superior y las adyacentes a lo largo del fondo. (NASA/JPL/University of Arizona)</a:t>
            </a:r>
          </a:p>
        </p:txBody>
      </p:sp>
      <p:sp>
        <p:nvSpPr>
          <p:cNvPr id="131" name="Capas a lo largo de una fosa en Coprates Catena"/>
          <p:cNvSpPr txBox="1"/>
          <p:nvPr/>
        </p:nvSpPr>
        <p:spPr>
          <a:xfrm>
            <a:off x="542925" y="6699787"/>
            <a:ext cx="11298734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29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Capas a lo largo de una fosa en Coprates Catena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es/PSP_007917_1650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uahirise.org/es/PSP_007917_1650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