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ESP_074008_1830.pdf" descr="ESP_074008_183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