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12" name="Texte niveau 1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e du titre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22" name="Texte niveau 1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e du titre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3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21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e du titre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Texte du titre</a:t>
            </a:r>
          </a:p>
        </p:txBody>
      </p:sp>
      <p:sp>
        <p:nvSpPr>
          <p:cNvPr id="40" name="Texte niveau 1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49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7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21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67" name="Texte niveau 1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8" name="Numéro de diapositive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e niveau 1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ESP_073471_0950.pdf" descr="ESP_073471_095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