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56916_1990.jpg" descr="ESP_056916_199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La HiRISE juega un papel importante en buscar lugares de aterrizaje adecuados para las futuras misión de rovers. Los científicos han reducido el número de candidatos a lugar de aterrizaje para la próxima misión del rover europeo ExoMars a dos regiones: Las llanuras de Oxia y Mawrth Vallis. (NASA/JPL/University of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La HiRISE juega un papel importante en buscar lugares de aterrizaje adecuados para las futuras misión de rovers. Los científicos han reducido el número de candidatos a lugar de aterrizaje para la próxima misión del rover europeo ExoMars a dos regiones: Las llanuras de Oxia y Mawrth Vallis. (NASA/JPL/University of Arizona)</a:t>
            </a:r>
          </a:p>
        </p:txBody>
      </p:sp>
      <p:sp>
        <p:nvSpPr>
          <p:cNvPr id="131" name="Un lugar de aterrizaje para la ExoMars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Un lugar de aterrizaje para la ExoMars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es/ESP_056916_1990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uahirise.org/es/ESP_056916_1990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