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56082_0945.jpg" descr="ESP_056082_094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En esta imagen, vemos varios géiseres en erupción a finales de la tarde. Lo que hace esto interesante es el cambio de las direcciónes de los abanicos, indicando que diferentes vientos soplan desde el sur y también desde el oeste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En esta imagen, vemos varios géiseres en erupción a finales de la tarde. Lo que hace esto interesante es el cambio de las direcciónes de los abanicos, indicando que diferentes vientos soplan desde el sur y también desde el oeste. (NASA/JPL/University of Arizona)</a:t>
            </a:r>
          </a:p>
        </p:txBody>
      </p:sp>
      <p:sp>
        <p:nvSpPr>
          <p:cNvPr id="131" name="Géiseres en erupción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Géiseres en erupción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es/ESP_056082_094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uahirise.org/es/ESP_056082_0945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