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663_2650.jpg" descr="ESP_054663_26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Una de las áreas de Marte más activas en cambios son los bordes empinados de los depósitos estratificados del Polo Norte. Esta imagen muestra muchos bloques nuevos con respecto a una imagen anterior de diciembre de 2006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4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Una de las áreas de Marte más activas en cambios son los bordes empinados de los depósitos estratificados del Polo Norte. Esta imagen muestra muchos bloques nuevos con respecto a una imagen anterior de diciembre de 2006.</a:t>
            </a:r>
          </a:p>
        </p:txBody>
      </p:sp>
      <p:sp>
        <p:nvSpPr>
          <p:cNvPr id="131" name="¡Avalancha de bloques de hielo!"/>
          <p:cNvSpPr txBox="1"/>
          <p:nvPr/>
        </p:nvSpPr>
        <p:spPr>
          <a:xfrm>
            <a:off x="542925" y="6699787"/>
            <a:ext cx="1177364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¡Avalancha de bloques de hielo!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4663_26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uahirise.org/es/ESP_054663_2650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