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54117_1585.jpg" descr="ESP_054117_158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Los abanicos aluviales son depósitos con forma de abanico que emergen desde regiones con una topografía abrupta. Se piensa que los abanicos aluviales de Marte son antiguos y que registran episodios del pasado donde circulaba el agua. Esta imagen muestra parte de uno de estos abanicos que ha sido erosionado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Los abanicos aluviales son depósitos con forma de abanico que emergen desde regiones con una topografía abrupta. Se piensa que los abanicos aluviales de Marte son antiguos y que registran episodios del pasado donde circulaba el agua. Esta imagen muestra parte de uno de estos abanicos que ha sido erosionado. (NASA/JPL/University of Arizona)</a:t>
            </a:r>
          </a:p>
        </p:txBody>
      </p:sp>
      <p:sp>
        <p:nvSpPr>
          <p:cNvPr id="131" name="Grandes abanicos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Grandes abanicos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ESP_054117_158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uahirise.org/es/ESP_054117_1585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