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066_1920.jpg" descr="ESP_054066_19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quí vemos un nuevo cráter de impacto que dejó una marca en la pendiente. Cuando el meteoroide chocó con la superficie para producir el cráter, también desestabilizó la pendiente y puso en marcha esta avalancha. El cráter sólo tiene 5 metros de ancho, ¡pero la marca tiene 1 kilómetro de longitud! (NASA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Aquí vemos un nuevo cráter de impacto que dejó una marca en la pendiente. Cuando el meteoroide chocó con la superficie para producir el cráter, también desestabilizó la pendiente y puso en marcha esta avalancha. El cráter sólo tiene 5 metros de ancho, ¡pero la marca tiene 1 kilómetro de longitud! (NASAJPL/University of Arizona)</a:t>
            </a:r>
          </a:p>
        </p:txBody>
      </p:sp>
      <p:sp>
        <p:nvSpPr>
          <p:cNvPr id="131" name="Una explosión y una marca"/>
          <p:cNvSpPr txBox="1"/>
          <p:nvPr/>
        </p:nvSpPr>
        <p:spPr>
          <a:xfrm>
            <a:off x="542925" y="6699787"/>
            <a:ext cx="1144979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Una explosión y una marca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4066_19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uahirise.org/es/ESP_054066_1920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