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3806_2650.jpg" descr="ESP_053806_2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os depósitos estratificados del Polo Norte comprenden una gruesa pila de capas de hielo. Parte de esta imagen muestra escarcha estacional persistente que acentúa estas capas. Una parte de los motivos para esta observación sería la documentación de cualquier actividad nueva  en la erosión del escarpe."/>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Los depósitos estratificados del Polo Norte comprenden una gruesa pila de capas de hielo. Parte de esta imagen muestra escarcha estacional persistente que acentúa estas capas. Una parte de los motivos para esta observación sería la documentación de cualquier actividad nueva  en la erosión del escarpe.</a:t>
            </a:r>
          </a:p>
        </p:txBody>
      </p:sp>
      <p:sp>
        <p:nvSpPr>
          <p:cNvPr id="131" name="Escarcha persistente"/>
          <p:cNvSpPr txBox="1"/>
          <p:nvPr/>
        </p:nvSpPr>
        <p:spPr>
          <a:xfrm>
            <a:off x="542925" y="6699787"/>
            <a:ext cx="12183121"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Escarcha persistente</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53806_2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uahirise.org/es/ESP_053806_2650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