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3670_2180.jpg" descr="ESP_053670_218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Esta imagen muestra un cráter redondeado con tres canales que rompen el borde y se extienden hacia el sur. El cráter está relleno con sedimentos pero podría haber alojado un antiguo lago. Cuando el agua empezara a desbordar el borde, habría excavado rápidamente un canal y, al menos, habría drenado el lago parcialmente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Esta imagen muestra un cráter redondeado con tres canales que rompen el borde y se extienden hacia el sur. El cráter está relleno con sedimentos pero podría haber alojado un antiguo lago. Cuando el agua empezara a desbordar el borde, habría excavado rápidamente un canal y, al menos, habría drenado el lago parcialmente. (NASA/JPL/University of Arizona)</a:t>
            </a:r>
          </a:p>
        </p:txBody>
      </p:sp>
      <p:sp>
        <p:nvSpPr>
          <p:cNvPr id="131" name="Tres canales que salen del lago de un cráter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Tres canales que salen del lago de un cráter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ESP_053670_218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uahirise.org/es/ESP_053670_2180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