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media/image1.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1pPr>
    <a:lvl2pPr marL="0" marR="0" indent="2286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2pPr>
    <a:lvl3pPr marL="0" marR="0" indent="4572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3pPr>
    <a:lvl4pPr marL="0" marR="0" indent="6858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4pPr>
    <a:lvl5pPr marL="0" marR="0" indent="9144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5pPr>
    <a:lvl6pPr marL="0" marR="0" indent="11430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6pPr>
    <a:lvl7pPr marL="0" marR="0" indent="13716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7pPr>
    <a:lvl8pPr marL="0" marR="0" indent="16002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8pPr>
    <a:lvl9pPr marL="0" marR="0" indent="18288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solidFill>
                <a:srgbClr val="5C5C5C"/>
              </a:solidFill>
              <a:prstDash val="solid"/>
              <a:miter lim="400000"/>
            </a:ln>
          </a:bottom>
          <a:insideH>
            <a:ln w="12700" cap="flat">
              <a:solidFill>
                <a:srgbClr val="5C5C5C"/>
              </a:solidFill>
              <a:prstDash val="solid"/>
              <a:miter lim="400000"/>
            </a:ln>
          </a:insideH>
          <a:insideV>
            <a:ln w="12700" cap="flat">
              <a:noFill/>
              <a:miter lim="400000"/>
            </a:ln>
          </a:insideV>
        </a:tcBdr>
        <a:fill>
          <a:noFill/>
        </a:fill>
      </a:tcStyle>
    </a:wholeTbl>
    <a:band2H>
      <a:tcTxStyle b="def" i="def"/>
      <a:tcStyle>
        <a:tcBdr/>
        <a:fill>
          <a:solidFill>
            <a:srgbClr val="CBCBCB">
              <a:alpha val="25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solidFill>
                <a:srgbClr val="5C5C5C"/>
              </a:solidFill>
              <a:prstDash val="solid"/>
              <a:miter lim="400000"/>
            </a:ln>
          </a:bottom>
          <a:insideH>
            <a:ln w="12700" cap="flat">
              <a:solidFill>
                <a:srgbClr val="5C5C5C"/>
              </a:solidFill>
              <a:prstDash val="solid"/>
              <a:miter lim="400000"/>
            </a:ln>
          </a:insideH>
          <a:insideV>
            <a:ln w="12700" cap="flat">
              <a:noFill/>
              <a:miter lim="400000"/>
            </a:ln>
          </a:insideV>
        </a:tcBdr>
        <a:fill>
          <a:solidFill>
            <a:srgbClr val="CBCBCB">
              <a:alpha val="36000"/>
            </a:srgbClr>
          </a:solidFill>
        </a:fill>
      </a:tcStyle>
    </a:firstCol>
    <a:la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noFill/>
              <a:miter lim="400000"/>
            </a:ln>
          </a:bottom>
          <a:insideH>
            <a:ln w="12700" cap="flat">
              <a:solidFill>
                <a:srgbClr val="5C5C5C"/>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0" cap="flat">
              <a:noFill/>
              <a:miter lim="400000"/>
            </a:ln>
          </a:bottom>
          <a:insideH>
            <a:ln w="12700" cap="flat">
              <a:solidFill>
                <a:srgbClr val="EBEBEB"/>
              </a:solidFill>
              <a:prstDash val="solid"/>
              <a:miter lim="400000"/>
            </a:ln>
          </a:insideH>
          <a:insideV>
            <a:ln w="12700" cap="flat">
              <a:noFill/>
              <a:miter lim="400000"/>
            </a:ln>
          </a:insideV>
        </a:tcBdr>
        <a:fill>
          <a:solidFill>
            <a:schemeClr val="accent1">
              <a:hueOff val="-522454"/>
              <a:satOff val="1153"/>
              <a:lumOff val="13444"/>
            </a:schemeClr>
          </a:solidFill>
        </a:fill>
      </a:tcStyle>
    </a:firstRow>
  </a:tblStyle>
  <a:tblStyle styleId="{C7B018BB-80A7-4F77-B60F-C8B233D01FF8}" styleName="">
    <a:tblBg/>
    <a:wholeTbl>
      <a:tcTxStyle b="off" i="off">
        <a:font>
          <a:latin typeface="Iowan Old Style"/>
          <a:ea typeface="Iowan Old Style"/>
          <a:cs typeface="Iowan Old Style"/>
        </a:font>
        <a:schemeClr val="accent2">
          <a:satOff val="-3676"/>
          <a:lumOff val="-12171"/>
        </a:schemeClr>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wholeTbl>
    <a:band2H>
      <a:tcTxStyle b="def" i="def"/>
      <a:tcStyle>
        <a:tcBdr/>
        <a:fill>
          <a:solidFill>
            <a:srgbClr val="A8A861">
              <a:alpha val="27000"/>
            </a:srgbClr>
          </a:solidFill>
        </a:fill>
      </a:tcStyle>
    </a:band2H>
    <a:firstCol>
      <a:tcTxStyle b="off" i="off">
        <a:font>
          <a:latin typeface="DIN Alternate"/>
          <a:ea typeface="DIN Alternate"/>
          <a:cs typeface="DIN Alternate"/>
        </a:font>
        <a:srgbClr val="FFFFF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Col>
    <a:lastRow>
      <a:tcTxStyle b="off" i="off">
        <a:font>
          <a:latin typeface="DIN Alternate"/>
          <a:ea typeface="DIN Alternate"/>
          <a:cs typeface="DIN Alternate"/>
        </a:font>
        <a:schemeClr val="accent2">
          <a:satOff val="-3676"/>
          <a:lumOff val="-12171"/>
        </a:schemeClr>
      </a:tcTxStyle>
      <a:tcStyle>
        <a:tcBdr>
          <a:left>
            <a:ln w="12700" cap="flat">
              <a:solidFill>
                <a:srgbClr val="808251"/>
              </a:solidFill>
              <a:prstDash val="solid"/>
              <a:miter lim="400000"/>
            </a:ln>
          </a:left>
          <a:right>
            <a:ln w="12700" cap="flat">
              <a:solidFill>
                <a:srgbClr val="808251"/>
              </a:solidFill>
              <a:prstDash val="solid"/>
              <a:miter lim="400000"/>
            </a:ln>
          </a:right>
          <a:top>
            <a:ln w="508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lastRow>
    <a:firstRow>
      <a:tcTxStyle b="off" i="off">
        <a:font>
          <a:latin typeface="DIN Alternate"/>
          <a:ea typeface="DIN Alternate"/>
          <a:cs typeface="DIN Alternate"/>
        </a:font>
        <a:srgbClr val="FFFFF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Row>
  </a:tblStyle>
  <a:tblStyle styleId="{EEE7283C-3CF3-47DC-8721-378D4A62B228}" styleName="">
    <a:tblBg/>
    <a:wholeTbl>
      <a:tcTxStyle b="off" i="off">
        <a:font>
          <a:latin typeface="Iowan Old Style"/>
          <a:ea typeface="Iowan Old Style"/>
          <a:cs typeface="Iowan Old Styl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wholeTbl>
    <a:band2H>
      <a:tcTxStyle b="def" i="def"/>
      <a:tcStyle>
        <a:tcBdr/>
        <a:fill>
          <a:solidFill>
            <a:srgbClr val="A8A861">
              <a:alpha val="27000"/>
            </a:srgbClr>
          </a:solidFill>
        </a:fill>
      </a:tcStyle>
    </a:band2H>
    <a:firstCol>
      <a:tcTxStyle b="off" i="off">
        <a:font>
          <a:latin typeface="DIN Alternate"/>
          <a:ea typeface="DIN Alternate"/>
          <a:cs typeface="DIN Alternate"/>
        </a:font>
        <a:srgbClr val="FFFFFF"/>
      </a:tcTxStyle>
      <a:tcStyle>
        <a:tcBdr>
          <a:left>
            <a:ln w="12700" cap="flat">
              <a:solidFill>
                <a:srgbClr val="FFFDEF"/>
              </a:solidFill>
              <a:prstDash val="solid"/>
              <a:miter lim="400000"/>
            </a:ln>
          </a:left>
          <a:right>
            <a:ln w="12700" cap="flat">
              <a:solidFill>
                <a:srgbClr val="FFFDEF"/>
              </a:solidFill>
              <a:prstDash val="solid"/>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firstRow>
  </a:tblStyle>
  <a:tblStyle styleId="{CF821DB8-F4EB-4A41-A1BA-3FCAFE7338EE}"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25400" cap="flat">
              <a:solidFill>
                <a:schemeClr val="accent3">
                  <a:hueOff val="-256224"/>
                  <a:satOff val="-13732"/>
                  <a:lumOff val="-19712"/>
                  <a:alpha val="61000"/>
                </a:schemeClr>
              </a:solidFill>
              <a:prstDash val="solid"/>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wholeTbl>
    <a:band2H>
      <a:tcTxStyle b="def" i="def"/>
      <a:tcStyle>
        <a:tcBdr/>
        <a:fill>
          <a:solidFill>
            <a:srgbClr val="CBCBCB">
              <a:alpha val="36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25400" cap="flat">
              <a:solidFill>
                <a:schemeClr val="accent3">
                  <a:hueOff val="-256224"/>
                  <a:satOff val="-13732"/>
                  <a:lumOff val="-19712"/>
                  <a:alpha val="61000"/>
                </a:schemeClr>
              </a:solidFill>
              <a:prstDash val="solid"/>
              <a:miter lim="400000"/>
            </a:ln>
          </a:right>
          <a:top>
            <a:ln w="25400" cap="flat">
              <a:solidFill>
                <a:schemeClr val="accent3">
                  <a:hueOff val="-256224"/>
                  <a:satOff val="-13732"/>
                  <a:lumOff val="-19712"/>
                  <a:alpha val="61000"/>
                </a:schemeClr>
              </a:solidFill>
              <a:prstDash val="solid"/>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25400" cap="flat">
              <a:solidFill>
                <a:schemeClr val="accent3">
                  <a:hueOff val="-256224"/>
                  <a:satOff val="-13732"/>
                  <a:lumOff val="-19712"/>
                  <a:alpha val="61000"/>
                </a:schemeClr>
              </a:solidFill>
              <a:prstDash val="solid"/>
              <a:miter lim="400000"/>
            </a:ln>
          </a:top>
          <a:bottom>
            <a:ln w="12700" cap="flat">
              <a:noFill/>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firstRow>
  </a:tblStyle>
  <a:tblStyle styleId="{33BA23B1-9221-436E-865A-0063620EA4FD}"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BCBCB">
              <a:alpha val="25000"/>
            </a:srgbClr>
          </a:solidFill>
        </a:fill>
      </a:tcStyle>
    </a:wholeTbl>
    <a:band2H>
      <a:tcTxStyle b="def" i="def"/>
      <a:tcStyle>
        <a:tcBdr/>
        <a:fill>
          <a:solidFill>
            <a:srgbClr val="AEAEAE">
              <a:alpha val="25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solidFill>
                <a:srgbClr val="797B80"/>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BCBCB">
              <a:alpha val="25000"/>
            </a:srgbClr>
          </a:solid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51504B">
              <a:alpha val="80000"/>
            </a:srgbClr>
          </a:solid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51504B">
              <a:alpha val="80000"/>
            </a:srgbClr>
          </a:solidFill>
        </a:fill>
      </a:tcStyle>
    </a:firstRow>
  </a:tblStyle>
  <a:tblStyle styleId="{2708684C-4D16-4618-839F-0558EEFCDFE6}"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solidFill>
                <a:srgbClr val="5C5C5C"/>
              </a:solidFill>
              <a:custDash>
                <a:ds d="200000" sp="200000"/>
              </a:custDash>
              <a:miter lim="400000"/>
            </a:ln>
          </a:top>
          <a:bottom>
            <a:ln w="12700" cap="flat">
              <a:solidFill>
                <a:srgbClr val="5C5C5C"/>
              </a:solidFill>
              <a:custDash>
                <a:ds d="200000" sp="200000"/>
              </a:custDash>
              <a:miter lim="400000"/>
            </a:ln>
          </a:bottom>
          <a:insideH>
            <a:ln w="12700" cap="flat">
              <a:solidFill>
                <a:srgbClr val="5C5C5C"/>
              </a:solidFill>
              <a:custDash>
                <a:ds d="200000" sp="200000"/>
              </a:custDash>
              <a:miter lim="400000"/>
            </a:ln>
          </a:insideH>
          <a:insideV>
            <a:ln w="12700" cap="flat">
              <a:noFill/>
              <a:miter lim="400000"/>
            </a:ln>
          </a:insideV>
        </a:tcBdr>
        <a:fill>
          <a:noFill/>
        </a:fill>
      </a:tcStyle>
    </a:wholeTbl>
    <a:band2H>
      <a:tcTxStyle b="def" i="def"/>
      <a:tcStyle>
        <a:tcBdr/>
        <a:fill>
          <a:solidFill>
            <a:srgbClr val="EDEEEE"/>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solidFill>
                <a:srgbClr val="5C5C5C"/>
              </a:solidFill>
              <a:prstDash val="solid"/>
              <a:miter lim="400000"/>
            </a:ln>
          </a:right>
          <a:top>
            <a:ln w="12700" cap="flat">
              <a:solidFill>
                <a:srgbClr val="5C5C5C"/>
              </a:solidFill>
              <a:custDash>
                <a:ds d="200000" sp="200000"/>
              </a:custDash>
              <a:miter lim="400000"/>
            </a:ln>
          </a:top>
          <a:bottom>
            <a:ln w="12700" cap="flat">
              <a:solidFill>
                <a:srgbClr val="5C5C5C"/>
              </a:solidFill>
              <a:custDash>
                <a:ds d="200000" sp="200000"/>
              </a:custDash>
              <a:miter lim="400000"/>
            </a:ln>
          </a:bottom>
          <a:insideH>
            <a:ln w="12700" cap="flat">
              <a:solidFill>
                <a:srgbClr val="5C5C5C"/>
              </a:solidFill>
              <a:custDash>
                <a:ds d="200000" sp="200000"/>
              </a:custDash>
              <a:miter lim="400000"/>
            </a:ln>
          </a:insideH>
          <a:insideV>
            <a:ln w="12700" cap="flat">
              <a:noFill/>
              <a:miter lim="400000"/>
            </a:ln>
          </a:insideV>
        </a:tcBdr>
        <a:fill>
          <a:noFill/>
        </a:fill>
      </a:tcStyle>
    </a:firstCol>
    <a:la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noFill/>
              <a:miter lim="400000"/>
            </a:ln>
          </a:bottom>
          <a:insideH>
            <a:ln w="12700" cap="flat">
              <a:solidFill>
                <a:srgbClr val="5C5C5C"/>
              </a:solidFill>
              <a:custDash>
                <a:ds d="200000" sp="200000"/>
              </a:custDash>
              <a:miter lim="400000"/>
            </a:ln>
          </a:insideH>
          <a:insideV>
            <a:ln w="12700" cap="flat">
              <a:noFill/>
              <a:miter lim="400000"/>
            </a:ln>
          </a:insideV>
        </a:tcBdr>
        <a:fill>
          <a:noFill/>
        </a:fill>
      </a:tcStyle>
    </a:lastRow>
    <a:fir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noFill/>
              <a:miter lim="400000"/>
            </a:ln>
          </a:top>
          <a:bottom>
            <a:ln w="12700" cap="flat">
              <a:solidFill>
                <a:srgbClr val="5C5C5C"/>
              </a:solidFill>
              <a:prstDash val="solid"/>
              <a:miter lim="400000"/>
            </a:ln>
          </a:bottom>
          <a:insideH>
            <a:ln w="12700" cap="flat">
              <a:solidFill>
                <a:srgbClr val="5C5C5C"/>
              </a:solidFill>
              <a:custDash>
                <a:ds d="200000" sp="200000"/>
              </a:custDash>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Shape 125"/>
          <p:cNvSpPr/>
          <p:nvPr>
            <p:ph type="sldImg"/>
          </p:nvPr>
        </p:nvSpPr>
        <p:spPr>
          <a:xfrm>
            <a:off x="1143000" y="685800"/>
            <a:ext cx="4572000" cy="3429000"/>
          </a:xfrm>
          <a:prstGeom prst="rect">
            <a:avLst/>
          </a:prstGeom>
        </p:spPr>
        <p:txBody>
          <a:bodyPr/>
          <a:lstStyle/>
          <a:p>
            <a:pPr/>
          </a:p>
        </p:txBody>
      </p:sp>
      <p:sp>
        <p:nvSpPr>
          <p:cNvPr id="126" name="Shape 126"/>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1" showMasterPhAnim="1">
  <p:cSld name="Title &amp; Subtitle">
    <p:spTree>
      <p:nvGrpSpPr>
        <p:cNvPr id="1" name=""/>
        <p:cNvGrpSpPr/>
        <p:nvPr/>
      </p:nvGrpSpPr>
      <p:grpSpPr>
        <a:xfrm>
          <a:off x="0" y="0"/>
          <a:ext cx="0" cy="0"/>
          <a:chOff x="0" y="0"/>
          <a:chExt cx="0" cy="0"/>
        </a:xfrm>
      </p:grpSpPr>
      <p:sp>
        <p:nvSpPr>
          <p:cNvPr id="11" name="Line"/>
          <p:cNvSpPr/>
          <p:nvPr>
            <p:ph type="body" sz="quarter" idx="13"/>
          </p:nvPr>
        </p:nvSpPr>
        <p:spPr>
          <a:xfrm>
            <a:off x="571500" y="5588000"/>
            <a:ext cx="11875780" cy="3"/>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12" name="Title Text"/>
          <p:cNvSpPr txBox="1"/>
          <p:nvPr>
            <p:ph type="title"/>
          </p:nvPr>
        </p:nvSpPr>
        <p:spPr>
          <a:xfrm>
            <a:off x="571500" y="571500"/>
            <a:ext cx="11861800" cy="5181600"/>
          </a:xfrm>
          <a:prstGeom prst="rect">
            <a:avLst/>
          </a:prstGeom>
        </p:spPr>
        <p:txBody>
          <a:bodyPr anchor="b"/>
          <a:lstStyle>
            <a:lvl1pPr algn="ctr">
              <a:lnSpc>
                <a:spcPct val="80000"/>
              </a:lnSpc>
              <a:spcBef>
                <a:spcPts val="0"/>
              </a:spcBef>
              <a:defRPr sz="12100">
                <a:solidFill>
                  <a:srgbClr val="5C5C5C"/>
                </a:solidFill>
              </a:defRPr>
            </a:lvl1pPr>
          </a:lstStyle>
          <a:p>
            <a:pPr/>
            <a:r>
              <a:t>Title Text</a:t>
            </a:r>
          </a:p>
        </p:txBody>
      </p:sp>
      <p:sp>
        <p:nvSpPr>
          <p:cNvPr id="13" name="Body Level One…"/>
          <p:cNvSpPr txBox="1"/>
          <p:nvPr>
            <p:ph type="body" sz="half" idx="1"/>
          </p:nvPr>
        </p:nvSpPr>
        <p:spPr>
          <a:xfrm>
            <a:off x="571500" y="5676900"/>
            <a:ext cx="11861800" cy="3263900"/>
          </a:xfrm>
          <a:prstGeom prst="rect">
            <a:avLst/>
          </a:prstGeom>
        </p:spPr>
        <p:txBody>
          <a:bodyPr/>
          <a:lstStyle>
            <a:lvl1pPr marL="0" indent="0" algn="ctr">
              <a:lnSpc>
                <a:spcPct val="70000"/>
              </a:lnSpc>
              <a:spcBef>
                <a:spcPts val="0"/>
              </a:spcBef>
              <a:buSzTx/>
              <a:buFontTx/>
              <a:buNone/>
              <a:defRPr i="1" sz="4800">
                <a:solidFill>
                  <a:srgbClr val="747676"/>
                </a:solidFill>
              </a:defRPr>
            </a:lvl1pPr>
            <a:lvl2pPr marL="0" indent="228600" algn="ctr">
              <a:lnSpc>
                <a:spcPct val="70000"/>
              </a:lnSpc>
              <a:spcBef>
                <a:spcPts val="0"/>
              </a:spcBef>
              <a:buSzTx/>
              <a:buFontTx/>
              <a:buNone/>
              <a:defRPr i="1" sz="4800">
                <a:solidFill>
                  <a:srgbClr val="747676"/>
                </a:solidFill>
              </a:defRPr>
            </a:lvl2pPr>
            <a:lvl3pPr marL="0" indent="457200" algn="ctr">
              <a:lnSpc>
                <a:spcPct val="70000"/>
              </a:lnSpc>
              <a:spcBef>
                <a:spcPts val="0"/>
              </a:spcBef>
              <a:buSzTx/>
              <a:buFontTx/>
              <a:buNone/>
              <a:defRPr i="1" sz="4800">
                <a:solidFill>
                  <a:srgbClr val="747676"/>
                </a:solidFill>
              </a:defRPr>
            </a:lvl3pPr>
            <a:lvl4pPr marL="0" indent="685800" algn="ctr">
              <a:lnSpc>
                <a:spcPct val="70000"/>
              </a:lnSpc>
              <a:spcBef>
                <a:spcPts val="0"/>
              </a:spcBef>
              <a:buSzTx/>
              <a:buFontTx/>
              <a:buNone/>
              <a:defRPr i="1" sz="4800">
                <a:solidFill>
                  <a:srgbClr val="747676"/>
                </a:solidFill>
              </a:defRPr>
            </a:lvl4pPr>
            <a:lvl5pPr marL="0" indent="914400" algn="ctr">
              <a:lnSpc>
                <a:spcPct val="70000"/>
              </a:lnSpc>
              <a:spcBef>
                <a:spcPts val="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14" name="Slide Number"/>
          <p:cNvSpPr txBox="1"/>
          <p:nvPr>
            <p:ph type="sldNum" sz="quarter" idx="2"/>
          </p:nvPr>
        </p:nvSpPr>
        <p:spPr>
          <a:xfrm>
            <a:off x="12088552" y="9189156"/>
            <a:ext cx="309365" cy="3429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Photo - Horizontal">
    <p:spTree>
      <p:nvGrpSpPr>
        <p:cNvPr id="1" name=""/>
        <p:cNvGrpSpPr/>
        <p:nvPr/>
      </p:nvGrpSpPr>
      <p:grpSpPr>
        <a:xfrm>
          <a:off x="0" y="0"/>
          <a:ext cx="0" cy="0"/>
          <a:chOff x="0" y="0"/>
          <a:chExt cx="0" cy="0"/>
        </a:xfrm>
      </p:grpSpPr>
      <p:sp>
        <p:nvSpPr>
          <p:cNvPr id="21" name="Image"/>
          <p:cNvSpPr/>
          <p:nvPr>
            <p:ph type="pic" idx="13"/>
          </p:nvPr>
        </p:nvSpPr>
        <p:spPr>
          <a:xfrm>
            <a:off x="0" y="0"/>
            <a:ext cx="13004800" cy="9753600"/>
          </a:xfrm>
          <a:prstGeom prst="rect">
            <a:avLst/>
          </a:prstGeom>
        </p:spPr>
        <p:txBody>
          <a:bodyPr lIns="91439" tIns="45719" rIns="91439" bIns="45719">
            <a:noAutofit/>
          </a:bodyPr>
          <a:lstStyle/>
          <a:p>
            <a:pPr/>
          </a:p>
        </p:txBody>
      </p:sp>
      <p:sp>
        <p:nvSpPr>
          <p:cNvPr id="22" name="Rectangle"/>
          <p:cNvSpPr/>
          <p:nvPr>
            <p:ph type="body" sz="half" idx="14"/>
          </p:nvPr>
        </p:nvSpPr>
        <p:spPr>
          <a:xfrm>
            <a:off x="0" y="5422900"/>
            <a:ext cx="13004800" cy="3606800"/>
          </a:xfrm>
          <a:prstGeom prst="rect">
            <a:avLst/>
          </a:prstGeom>
          <a:solidFill>
            <a:srgbClr val="FFFFFF"/>
          </a:solidFill>
        </p:spPr>
        <p:txBody>
          <a:bodyPr anchor="ctr">
            <a:noAutofit/>
          </a:bodyPr>
          <a:lstStyle/>
          <a:p>
            <a:pPr marL="0" indent="0" algn="ctr">
              <a:spcBef>
                <a:spcPts val="0"/>
              </a:spcBef>
              <a:buSzTx/>
              <a:buFontTx/>
              <a:buNone/>
              <a:defRPr sz="2400">
                <a:latin typeface="DIN Alternate"/>
                <a:ea typeface="DIN Alternate"/>
                <a:cs typeface="DIN Alternate"/>
                <a:sym typeface="DIN Alternate"/>
              </a:defRPr>
            </a:pPr>
          </a:p>
        </p:txBody>
      </p:sp>
      <p:sp>
        <p:nvSpPr>
          <p:cNvPr id="23" name="Line"/>
          <p:cNvSpPr/>
          <p:nvPr>
            <p:ph type="body" sz="quarter" idx="15"/>
          </p:nvPr>
        </p:nvSpPr>
        <p:spPr>
          <a:xfrm flipV="1">
            <a:off x="571500" y="7619996"/>
            <a:ext cx="11874500" cy="4"/>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24" name="Title Text"/>
          <p:cNvSpPr txBox="1"/>
          <p:nvPr>
            <p:ph type="title"/>
          </p:nvPr>
        </p:nvSpPr>
        <p:spPr>
          <a:xfrm>
            <a:off x="571500" y="5562600"/>
            <a:ext cx="11861800" cy="2209800"/>
          </a:xfrm>
          <a:prstGeom prst="rect">
            <a:avLst/>
          </a:prstGeom>
        </p:spPr>
        <p:txBody>
          <a:bodyPr anchor="b"/>
          <a:lstStyle>
            <a:lvl1pPr algn="r">
              <a:lnSpc>
                <a:spcPct val="80000"/>
              </a:lnSpc>
              <a:spcBef>
                <a:spcPts val="0"/>
              </a:spcBef>
              <a:defRPr sz="12100">
                <a:solidFill>
                  <a:srgbClr val="5C5C5C"/>
                </a:solidFill>
              </a:defRPr>
            </a:lvl1pPr>
          </a:lstStyle>
          <a:p>
            <a:pPr/>
            <a:r>
              <a:t>Title Text</a:t>
            </a:r>
          </a:p>
        </p:txBody>
      </p:sp>
      <p:sp>
        <p:nvSpPr>
          <p:cNvPr id="25" name="Body Level One…"/>
          <p:cNvSpPr txBox="1"/>
          <p:nvPr>
            <p:ph type="body" sz="quarter" idx="1"/>
          </p:nvPr>
        </p:nvSpPr>
        <p:spPr>
          <a:xfrm>
            <a:off x="571500" y="7670800"/>
            <a:ext cx="11861800" cy="1231900"/>
          </a:xfrm>
          <a:prstGeom prst="rect">
            <a:avLst/>
          </a:prstGeom>
        </p:spPr>
        <p:txBody>
          <a:bodyPr/>
          <a:lstStyle>
            <a:lvl1pPr marL="0" indent="0" algn="r">
              <a:lnSpc>
                <a:spcPct val="70000"/>
              </a:lnSpc>
              <a:spcBef>
                <a:spcPts val="600"/>
              </a:spcBef>
              <a:buSzTx/>
              <a:buFontTx/>
              <a:buNone/>
              <a:defRPr i="1" sz="4800">
                <a:solidFill>
                  <a:srgbClr val="747676"/>
                </a:solidFill>
              </a:defRPr>
            </a:lvl1pPr>
            <a:lvl2pPr marL="0" indent="228600" algn="r">
              <a:lnSpc>
                <a:spcPct val="70000"/>
              </a:lnSpc>
              <a:spcBef>
                <a:spcPts val="600"/>
              </a:spcBef>
              <a:buSzTx/>
              <a:buFontTx/>
              <a:buNone/>
              <a:defRPr i="1" sz="4800">
                <a:solidFill>
                  <a:srgbClr val="747676"/>
                </a:solidFill>
              </a:defRPr>
            </a:lvl2pPr>
            <a:lvl3pPr marL="0" indent="457200" algn="r">
              <a:lnSpc>
                <a:spcPct val="70000"/>
              </a:lnSpc>
              <a:spcBef>
                <a:spcPts val="600"/>
              </a:spcBef>
              <a:buSzTx/>
              <a:buFontTx/>
              <a:buNone/>
              <a:defRPr i="1" sz="4800">
                <a:solidFill>
                  <a:srgbClr val="747676"/>
                </a:solidFill>
              </a:defRPr>
            </a:lvl3pPr>
            <a:lvl4pPr marL="0" indent="685800" algn="r">
              <a:lnSpc>
                <a:spcPct val="70000"/>
              </a:lnSpc>
              <a:spcBef>
                <a:spcPts val="600"/>
              </a:spcBef>
              <a:buSzTx/>
              <a:buFontTx/>
              <a:buNone/>
              <a:defRPr i="1" sz="4800">
                <a:solidFill>
                  <a:srgbClr val="747676"/>
                </a:solidFill>
              </a:defRPr>
            </a:lvl4pPr>
            <a:lvl5pPr marL="0" indent="914400" algn="r">
              <a:lnSpc>
                <a:spcPct val="70000"/>
              </a:lnSpc>
              <a:spcBef>
                <a:spcPts val="60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26" name="Slide Number"/>
          <p:cNvSpPr txBox="1"/>
          <p:nvPr>
            <p:ph type="sldNum" sz="quarter" idx="2"/>
          </p:nvPr>
        </p:nvSpPr>
        <p:spPr>
          <a:xfrm>
            <a:off x="12092513" y="9194800"/>
            <a:ext cx="309365" cy="342900"/>
          </a:xfrm>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 Center">
    <p:spTree>
      <p:nvGrpSpPr>
        <p:cNvPr id="1" name=""/>
        <p:cNvGrpSpPr/>
        <p:nvPr/>
      </p:nvGrpSpPr>
      <p:grpSpPr>
        <a:xfrm>
          <a:off x="0" y="0"/>
          <a:ext cx="0" cy="0"/>
          <a:chOff x="0" y="0"/>
          <a:chExt cx="0" cy="0"/>
        </a:xfrm>
      </p:grpSpPr>
      <p:sp>
        <p:nvSpPr>
          <p:cNvPr id="33" name="Title Text"/>
          <p:cNvSpPr txBox="1"/>
          <p:nvPr>
            <p:ph type="title"/>
          </p:nvPr>
        </p:nvSpPr>
        <p:spPr>
          <a:xfrm>
            <a:off x="571500" y="571500"/>
            <a:ext cx="11861800" cy="5181600"/>
          </a:xfrm>
          <a:prstGeom prst="rect">
            <a:avLst/>
          </a:prstGeom>
        </p:spPr>
        <p:txBody>
          <a:bodyPr anchor="b"/>
          <a:lstStyle>
            <a:lvl1pPr algn="ctr">
              <a:lnSpc>
                <a:spcPct val="80000"/>
              </a:lnSpc>
              <a:spcBef>
                <a:spcPts val="0"/>
              </a:spcBef>
              <a:defRPr sz="12100">
                <a:solidFill>
                  <a:srgbClr val="5C5C5C"/>
                </a:solidFill>
              </a:defRPr>
            </a:lvl1pPr>
          </a:lstStyle>
          <a:p>
            <a:pPr/>
            <a:r>
              <a:t>Title Text</a:t>
            </a:r>
          </a:p>
        </p:txBody>
      </p:sp>
      <p:sp>
        <p:nvSpPr>
          <p:cNvPr id="34" name="Slide Number"/>
          <p:cNvSpPr txBox="1"/>
          <p:nvPr>
            <p:ph type="sldNum" sz="quarter" idx="2"/>
          </p:nvPr>
        </p:nvSpPr>
        <p:spPr>
          <a:xfrm>
            <a:off x="12083465" y="9189156"/>
            <a:ext cx="309365" cy="3429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1" showMasterPhAnim="1">
  <p:cSld name="Photo - Vertical">
    <p:spTree>
      <p:nvGrpSpPr>
        <p:cNvPr id="1" name=""/>
        <p:cNvGrpSpPr/>
        <p:nvPr/>
      </p:nvGrpSpPr>
      <p:grpSpPr>
        <a:xfrm>
          <a:off x="0" y="0"/>
          <a:ext cx="0" cy="0"/>
          <a:chOff x="0" y="0"/>
          <a:chExt cx="0" cy="0"/>
        </a:xfrm>
      </p:grpSpPr>
      <p:sp>
        <p:nvSpPr>
          <p:cNvPr id="41" name="Image"/>
          <p:cNvSpPr/>
          <p:nvPr>
            <p:ph type="pic" idx="13"/>
          </p:nvPr>
        </p:nvSpPr>
        <p:spPr>
          <a:xfrm>
            <a:off x="7531100" y="0"/>
            <a:ext cx="5473700" cy="9753600"/>
          </a:xfrm>
          <a:prstGeom prst="rect">
            <a:avLst/>
          </a:prstGeom>
        </p:spPr>
        <p:txBody>
          <a:bodyPr lIns="91439" tIns="45719" rIns="91439" bIns="45719">
            <a:noAutofit/>
          </a:bodyPr>
          <a:lstStyle/>
          <a:p>
            <a:pPr/>
          </a:p>
        </p:txBody>
      </p:sp>
      <p:sp>
        <p:nvSpPr>
          <p:cNvPr id="42" name="Line"/>
          <p:cNvSpPr/>
          <p:nvPr>
            <p:ph type="body" sz="quarter" idx="14"/>
          </p:nvPr>
        </p:nvSpPr>
        <p:spPr>
          <a:xfrm flipV="1">
            <a:off x="571500" y="7619998"/>
            <a:ext cx="6451600" cy="3"/>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43" name="Title Text"/>
          <p:cNvSpPr txBox="1"/>
          <p:nvPr>
            <p:ph type="title"/>
          </p:nvPr>
        </p:nvSpPr>
        <p:spPr>
          <a:xfrm>
            <a:off x="571500" y="571500"/>
            <a:ext cx="6451600" cy="7213600"/>
          </a:xfrm>
          <a:prstGeom prst="rect">
            <a:avLst/>
          </a:prstGeom>
        </p:spPr>
        <p:txBody>
          <a:bodyPr anchor="b"/>
          <a:lstStyle>
            <a:lvl1pPr algn="r">
              <a:lnSpc>
                <a:spcPct val="80000"/>
              </a:lnSpc>
              <a:spcBef>
                <a:spcPts val="0"/>
              </a:spcBef>
              <a:defRPr sz="12100">
                <a:solidFill>
                  <a:srgbClr val="5C5C5C"/>
                </a:solidFill>
              </a:defRPr>
            </a:lvl1pPr>
          </a:lstStyle>
          <a:p>
            <a:pPr/>
            <a:r>
              <a:t>Title Text</a:t>
            </a:r>
          </a:p>
        </p:txBody>
      </p:sp>
      <p:sp>
        <p:nvSpPr>
          <p:cNvPr id="44" name="Body Level One…"/>
          <p:cNvSpPr txBox="1"/>
          <p:nvPr>
            <p:ph type="body" sz="quarter" idx="1"/>
          </p:nvPr>
        </p:nvSpPr>
        <p:spPr>
          <a:xfrm>
            <a:off x="571500" y="7670800"/>
            <a:ext cx="6451600" cy="1358900"/>
          </a:xfrm>
          <a:prstGeom prst="rect">
            <a:avLst/>
          </a:prstGeom>
        </p:spPr>
        <p:txBody>
          <a:bodyPr/>
          <a:lstStyle>
            <a:lvl1pPr marL="0" indent="0" algn="r">
              <a:lnSpc>
                <a:spcPct val="70000"/>
              </a:lnSpc>
              <a:spcBef>
                <a:spcPts val="600"/>
              </a:spcBef>
              <a:buSzTx/>
              <a:buFontTx/>
              <a:buNone/>
              <a:defRPr i="1" sz="4800">
                <a:solidFill>
                  <a:srgbClr val="747676"/>
                </a:solidFill>
              </a:defRPr>
            </a:lvl1pPr>
            <a:lvl2pPr marL="0" indent="228600" algn="r">
              <a:lnSpc>
                <a:spcPct val="70000"/>
              </a:lnSpc>
              <a:spcBef>
                <a:spcPts val="600"/>
              </a:spcBef>
              <a:buSzTx/>
              <a:buFontTx/>
              <a:buNone/>
              <a:defRPr i="1" sz="4800">
                <a:solidFill>
                  <a:srgbClr val="747676"/>
                </a:solidFill>
              </a:defRPr>
            </a:lvl2pPr>
            <a:lvl3pPr marL="0" indent="457200" algn="r">
              <a:lnSpc>
                <a:spcPct val="70000"/>
              </a:lnSpc>
              <a:spcBef>
                <a:spcPts val="600"/>
              </a:spcBef>
              <a:buSzTx/>
              <a:buFontTx/>
              <a:buNone/>
              <a:defRPr i="1" sz="4800">
                <a:solidFill>
                  <a:srgbClr val="747676"/>
                </a:solidFill>
              </a:defRPr>
            </a:lvl3pPr>
            <a:lvl4pPr marL="0" indent="685800" algn="r">
              <a:lnSpc>
                <a:spcPct val="70000"/>
              </a:lnSpc>
              <a:spcBef>
                <a:spcPts val="600"/>
              </a:spcBef>
              <a:buSzTx/>
              <a:buFontTx/>
              <a:buNone/>
              <a:defRPr i="1" sz="4800">
                <a:solidFill>
                  <a:srgbClr val="747676"/>
                </a:solidFill>
              </a:defRPr>
            </a:lvl4pPr>
            <a:lvl5pPr marL="0" indent="914400" algn="r">
              <a:lnSpc>
                <a:spcPct val="70000"/>
              </a:lnSpc>
              <a:spcBef>
                <a:spcPts val="60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45" name="Slide Number"/>
          <p:cNvSpPr txBox="1"/>
          <p:nvPr>
            <p:ph type="sldNum" sz="quarter" idx="2"/>
          </p:nvPr>
        </p:nvSpPr>
        <p:spPr>
          <a:xfrm>
            <a:off x="12092513" y="9194800"/>
            <a:ext cx="309365" cy="342900"/>
          </a:xfrm>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52" name="Line"/>
          <p:cNvSpPr/>
          <p:nvPr>
            <p:ph type="body" sz="quarter" idx="13"/>
          </p:nvPr>
        </p:nvSpPr>
        <p:spPr>
          <a:xfrm>
            <a:off x="571500" y="1574800"/>
            <a:ext cx="118618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53" name="Title Text"/>
          <p:cNvSpPr txBox="1"/>
          <p:nvPr>
            <p:ph type="title"/>
          </p:nvPr>
        </p:nvSpPr>
        <p:spPr>
          <a:prstGeom prst="rect">
            <a:avLst/>
          </a:prstGeom>
        </p:spPr>
        <p:txBody>
          <a:bodyPr/>
          <a:lstStyle/>
          <a:p>
            <a:pPr/>
            <a:r>
              <a:t>Title Text</a:t>
            </a:r>
          </a:p>
        </p:txBody>
      </p:sp>
      <p:sp>
        <p:nvSpPr>
          <p:cNvPr id="5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61" name="Line"/>
          <p:cNvSpPr/>
          <p:nvPr>
            <p:ph type="body" sz="quarter" idx="13"/>
          </p:nvPr>
        </p:nvSpPr>
        <p:spPr>
          <a:xfrm>
            <a:off x="571500" y="1574800"/>
            <a:ext cx="118618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62" name="Title Text"/>
          <p:cNvSpPr txBox="1"/>
          <p:nvPr>
            <p:ph type="title"/>
          </p:nvPr>
        </p:nvSpPr>
        <p:spPr>
          <a:prstGeom prst="rect">
            <a:avLst/>
          </a:prstGeom>
        </p:spPr>
        <p:txBody>
          <a:bodyPr/>
          <a:lstStyle/>
          <a:p>
            <a:pPr/>
            <a:r>
              <a:t>Title Text</a:t>
            </a:r>
          </a:p>
        </p:txBody>
      </p:sp>
      <p:sp>
        <p:nvSpPr>
          <p:cNvPr id="63"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71" name="Image"/>
          <p:cNvSpPr/>
          <p:nvPr>
            <p:ph type="pic" idx="13"/>
          </p:nvPr>
        </p:nvSpPr>
        <p:spPr>
          <a:xfrm>
            <a:off x="0" y="0"/>
            <a:ext cx="6438900" cy="9753600"/>
          </a:xfrm>
          <a:prstGeom prst="rect">
            <a:avLst/>
          </a:prstGeom>
        </p:spPr>
        <p:txBody>
          <a:bodyPr lIns="91439" tIns="45719" rIns="91439" bIns="45719">
            <a:noAutofit/>
          </a:bodyPr>
          <a:lstStyle/>
          <a:p>
            <a:pPr/>
          </a:p>
        </p:txBody>
      </p:sp>
      <p:sp>
        <p:nvSpPr>
          <p:cNvPr id="72" name="Line"/>
          <p:cNvSpPr/>
          <p:nvPr>
            <p:ph type="body" sz="quarter" idx="14"/>
          </p:nvPr>
        </p:nvSpPr>
        <p:spPr>
          <a:xfrm>
            <a:off x="7023100" y="1574800"/>
            <a:ext cx="53975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73" name="Title Text"/>
          <p:cNvSpPr txBox="1"/>
          <p:nvPr>
            <p:ph type="title"/>
          </p:nvPr>
        </p:nvSpPr>
        <p:spPr>
          <a:xfrm>
            <a:off x="7023100" y="723900"/>
            <a:ext cx="5397500" cy="723900"/>
          </a:xfrm>
          <a:prstGeom prst="rect">
            <a:avLst/>
          </a:prstGeom>
        </p:spPr>
        <p:txBody>
          <a:bodyPr/>
          <a:lstStyle/>
          <a:p>
            <a:pPr/>
            <a:r>
              <a:t>Title Text</a:t>
            </a:r>
          </a:p>
        </p:txBody>
      </p:sp>
      <p:sp>
        <p:nvSpPr>
          <p:cNvPr id="74" name="Body Level One…"/>
          <p:cNvSpPr txBox="1"/>
          <p:nvPr>
            <p:ph type="body" sz="half" idx="1"/>
          </p:nvPr>
        </p:nvSpPr>
        <p:spPr>
          <a:xfrm>
            <a:off x="7023100" y="1803400"/>
            <a:ext cx="5397500" cy="7226300"/>
          </a:xfrm>
          <a:prstGeom prst="rect">
            <a:avLst/>
          </a:prstGeom>
        </p:spPr>
        <p:txBody>
          <a:bodyPr/>
          <a:lstStyle>
            <a:lvl1pPr marL="406400" indent="-406400">
              <a:defRPr sz="2800"/>
            </a:lvl1pPr>
            <a:lvl2pPr marL="812800" indent="-406400">
              <a:defRPr sz="2800"/>
            </a:lvl2pPr>
            <a:lvl3pPr marL="1219200" indent="-406400">
              <a:defRPr sz="2800"/>
            </a:lvl3pPr>
            <a:lvl4pPr marL="1625600" indent="-406400">
              <a:defRPr sz="2800"/>
            </a:lvl4pPr>
            <a:lvl5pPr marL="2032000" indent="-406400">
              <a:defRPr sz="2800"/>
            </a:lvl5pPr>
          </a:lstStyle>
          <a:p>
            <a:pPr/>
            <a:r>
              <a:t>Body Level One</a:t>
            </a:r>
          </a:p>
          <a:p>
            <a:pPr lvl="1"/>
            <a:r>
              <a:t>Body Level Two</a:t>
            </a:r>
          </a:p>
          <a:p>
            <a:pPr lvl="2"/>
            <a:r>
              <a:t>Body Level Three</a:t>
            </a:r>
          </a:p>
          <a:p>
            <a:pPr lvl="3"/>
            <a:r>
              <a:t>Body Level Four</a:t>
            </a:r>
          </a:p>
          <a:p>
            <a:pPr lvl="4"/>
            <a:r>
              <a:t>Body Level Five</a:t>
            </a:r>
          </a:p>
        </p:txBody>
      </p:sp>
      <p:sp>
        <p:nvSpPr>
          <p:cNvPr id="7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1" showMasterPhAnim="1">
  <p:cSld name="Bullets">
    <p:spTree>
      <p:nvGrpSpPr>
        <p:cNvPr id="1" name=""/>
        <p:cNvGrpSpPr/>
        <p:nvPr/>
      </p:nvGrpSpPr>
      <p:grpSpPr>
        <a:xfrm>
          <a:off x="0" y="0"/>
          <a:ext cx="0" cy="0"/>
          <a:chOff x="0" y="0"/>
          <a:chExt cx="0" cy="0"/>
        </a:xfrm>
      </p:grpSpPr>
      <p:sp>
        <p:nvSpPr>
          <p:cNvPr id="82"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8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1" showMasterPhAnim="1">
  <p:cSld name="Photo - 3 Up">
    <p:spTree>
      <p:nvGrpSpPr>
        <p:cNvPr id="1" name=""/>
        <p:cNvGrpSpPr/>
        <p:nvPr/>
      </p:nvGrpSpPr>
      <p:grpSpPr>
        <a:xfrm>
          <a:off x="0" y="0"/>
          <a:ext cx="0" cy="0"/>
          <a:chOff x="0" y="0"/>
          <a:chExt cx="0" cy="0"/>
        </a:xfrm>
      </p:grpSpPr>
      <p:sp>
        <p:nvSpPr>
          <p:cNvPr id="90" name="Image"/>
          <p:cNvSpPr/>
          <p:nvPr>
            <p:ph type="pic" idx="13"/>
          </p:nvPr>
        </p:nvSpPr>
        <p:spPr>
          <a:xfrm>
            <a:off x="571500" y="571500"/>
            <a:ext cx="7429500" cy="7315200"/>
          </a:xfrm>
          <a:prstGeom prst="rect">
            <a:avLst/>
          </a:prstGeom>
        </p:spPr>
        <p:txBody>
          <a:bodyPr lIns="91439" tIns="45719" rIns="91439" bIns="45719">
            <a:noAutofit/>
          </a:bodyPr>
          <a:lstStyle/>
          <a:p>
            <a:pPr/>
          </a:p>
        </p:txBody>
      </p:sp>
      <p:sp>
        <p:nvSpPr>
          <p:cNvPr id="91" name="Image"/>
          <p:cNvSpPr/>
          <p:nvPr>
            <p:ph type="pic" sz="quarter" idx="14"/>
          </p:nvPr>
        </p:nvSpPr>
        <p:spPr>
          <a:xfrm>
            <a:off x="8128000" y="571500"/>
            <a:ext cx="4305300" cy="3594100"/>
          </a:xfrm>
          <a:prstGeom prst="rect">
            <a:avLst/>
          </a:prstGeom>
        </p:spPr>
        <p:txBody>
          <a:bodyPr lIns="91439" tIns="45719" rIns="91439" bIns="45719">
            <a:noAutofit/>
          </a:bodyPr>
          <a:lstStyle/>
          <a:p>
            <a:pPr/>
          </a:p>
        </p:txBody>
      </p:sp>
      <p:sp>
        <p:nvSpPr>
          <p:cNvPr id="92" name="Image"/>
          <p:cNvSpPr/>
          <p:nvPr>
            <p:ph type="pic" sz="quarter" idx="15"/>
          </p:nvPr>
        </p:nvSpPr>
        <p:spPr>
          <a:xfrm>
            <a:off x="8128000" y="4292600"/>
            <a:ext cx="4305300" cy="3594100"/>
          </a:xfrm>
          <a:prstGeom prst="rect">
            <a:avLst/>
          </a:prstGeom>
        </p:spPr>
        <p:txBody>
          <a:bodyPr lIns="91439" tIns="45719" rIns="91439" bIns="45719">
            <a:noAutofit/>
          </a:bodyPr>
          <a:lstStyle/>
          <a:p>
            <a:pPr/>
          </a:p>
        </p:txBody>
      </p:sp>
      <p:sp>
        <p:nvSpPr>
          <p:cNvPr id="93" name="Body Level One…"/>
          <p:cNvSpPr txBox="1"/>
          <p:nvPr>
            <p:ph type="body" sz="quarter" idx="1"/>
          </p:nvPr>
        </p:nvSpPr>
        <p:spPr>
          <a:xfrm>
            <a:off x="571500" y="8051800"/>
            <a:ext cx="11861800" cy="1333500"/>
          </a:xfrm>
          <a:prstGeom prst="rect">
            <a:avLst/>
          </a:prstGeom>
        </p:spPr>
        <p:txBody>
          <a:bodyPr/>
          <a:lstStyle>
            <a:lvl1pPr marL="0" indent="0">
              <a:spcBef>
                <a:spcPts val="1400"/>
              </a:spcBef>
              <a:buSzTx/>
              <a:buFontTx/>
              <a:buNone/>
              <a:defRPr i="1" spc="28" sz="2800"/>
            </a:lvl1pPr>
            <a:lvl2pPr marL="0" indent="228600">
              <a:spcBef>
                <a:spcPts val="1400"/>
              </a:spcBef>
              <a:buSzTx/>
              <a:buFontTx/>
              <a:buNone/>
              <a:defRPr i="1" spc="28" sz="2800"/>
            </a:lvl2pPr>
            <a:lvl3pPr marL="0" indent="457200">
              <a:spcBef>
                <a:spcPts val="1400"/>
              </a:spcBef>
              <a:buSzTx/>
              <a:buFontTx/>
              <a:buNone/>
              <a:defRPr i="1" spc="28" sz="2800"/>
            </a:lvl3pPr>
            <a:lvl4pPr marL="0" indent="685800">
              <a:spcBef>
                <a:spcPts val="1400"/>
              </a:spcBef>
              <a:buSzTx/>
              <a:buFontTx/>
              <a:buNone/>
              <a:defRPr i="1" spc="28" sz="2800"/>
            </a:lvl4pPr>
            <a:lvl5pPr marL="0" indent="914400">
              <a:spcBef>
                <a:spcPts val="1400"/>
              </a:spcBef>
              <a:buSzTx/>
              <a:buFontTx/>
              <a:buNone/>
              <a:defRPr i="1" spc="28" sz="2800"/>
            </a:lvl5pPr>
          </a:lstStyle>
          <a:p>
            <a:pPr/>
            <a:r>
              <a:t>Body Level One</a:t>
            </a:r>
          </a:p>
          <a:p>
            <a:pPr lvl="1"/>
            <a:r>
              <a:t>Body Level Two</a:t>
            </a:r>
          </a:p>
          <a:p>
            <a:pPr lvl="2"/>
            <a:r>
              <a:t>Body Level Three</a:t>
            </a:r>
          </a:p>
          <a:p>
            <a:pPr lvl="3"/>
            <a:r>
              <a:t>Body Level Four</a:t>
            </a:r>
          </a:p>
          <a:p>
            <a:pPr lvl="4"/>
            <a:r>
              <a:t>Body Level Five</a:t>
            </a:r>
          </a:p>
        </p:txBody>
      </p:sp>
      <p:sp>
        <p:nvSpPr>
          <p:cNvPr id="9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1" showMasterPhAnim="1">
  <p:cSld name="Quote">
    <p:spTree>
      <p:nvGrpSpPr>
        <p:cNvPr id="1" name=""/>
        <p:cNvGrpSpPr/>
        <p:nvPr/>
      </p:nvGrpSpPr>
      <p:grpSpPr>
        <a:xfrm>
          <a:off x="0" y="0"/>
          <a:ext cx="0" cy="0"/>
          <a:chOff x="0" y="0"/>
          <a:chExt cx="0" cy="0"/>
        </a:xfrm>
      </p:grpSpPr>
      <p:sp>
        <p:nvSpPr>
          <p:cNvPr id="101" name="“"/>
          <p:cNvSpPr txBox="1"/>
          <p:nvPr/>
        </p:nvSpPr>
        <p:spPr>
          <a:xfrm>
            <a:off x="508000" y="1771650"/>
            <a:ext cx="1697832" cy="31750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nSpc>
                <a:spcPct val="80000"/>
              </a:lnSpc>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1" i="0" spc="0" sz="21000">
                <a:solidFill>
                  <a:srgbClr val="E4E4E4"/>
                </a:solidFill>
                <a:latin typeface="Baskerville"/>
                <a:ea typeface="Baskerville"/>
                <a:cs typeface="Baskerville"/>
                <a:sym typeface="Baskerville"/>
              </a:defRPr>
            </a:lvl1pPr>
          </a:lstStyle>
          <a:p>
            <a:pPr/>
            <a:r>
              <a:t>“</a:t>
            </a:r>
          </a:p>
        </p:txBody>
      </p:sp>
      <p:sp>
        <p:nvSpPr>
          <p:cNvPr id="102" name="Type a quote here."/>
          <p:cNvSpPr txBox="1"/>
          <p:nvPr>
            <p:ph type="body" sz="quarter" idx="13"/>
          </p:nvPr>
        </p:nvSpPr>
        <p:spPr>
          <a:xfrm>
            <a:off x="1943100" y="3870536"/>
            <a:ext cx="10490200" cy="939801"/>
          </a:xfrm>
          <a:prstGeom prst="rect">
            <a:avLst/>
          </a:prstGeom>
        </p:spPr>
        <p:txBody>
          <a:bodyPr>
            <a:spAutoFit/>
          </a:bodyPr>
          <a:lstStyle>
            <a:lvl1pPr marL="0" indent="0">
              <a:spcBef>
                <a:spcPts val="1600"/>
              </a:spcBef>
              <a:buSzTx/>
              <a:buFontTx/>
              <a:buNone/>
              <a:defRPr sz="4800">
                <a:solidFill>
                  <a:srgbClr val="747676"/>
                </a:solidFill>
              </a:defRPr>
            </a:lvl1pPr>
          </a:lstStyle>
          <a:p>
            <a:pPr/>
            <a:r>
              <a:t>Type a quote here.</a:t>
            </a:r>
          </a:p>
        </p:txBody>
      </p:sp>
      <p:sp>
        <p:nvSpPr>
          <p:cNvPr id="103" name="-Johnny Appleseed"/>
          <p:cNvSpPr txBox="1"/>
          <p:nvPr>
            <p:ph type="body" sz="quarter" idx="14"/>
          </p:nvPr>
        </p:nvSpPr>
        <p:spPr>
          <a:xfrm>
            <a:off x="1943100" y="7772400"/>
            <a:ext cx="10490200" cy="939800"/>
          </a:xfrm>
          <a:prstGeom prst="rect">
            <a:avLst/>
          </a:prstGeom>
        </p:spPr>
        <p:txBody>
          <a:bodyPr>
            <a:spAutoFit/>
          </a:bodyPr>
          <a:lstStyle>
            <a:lvl1pPr marL="0" indent="0" algn="r">
              <a:lnSpc>
                <a:spcPct val="70000"/>
              </a:lnSpc>
              <a:spcBef>
                <a:spcPts val="1600"/>
              </a:spcBef>
              <a:buSzTx/>
              <a:buFontTx/>
              <a:buNone/>
              <a:defRPr i="1" sz="4800">
                <a:solidFill>
                  <a:srgbClr val="6B6D6D"/>
                </a:solidFill>
              </a:defRPr>
            </a:lvl1pPr>
          </a:lstStyle>
          <a:p>
            <a:pPr/>
            <a:r>
              <a:t>-Johnny Appleseed</a:t>
            </a:r>
          </a:p>
        </p:txBody>
      </p:sp>
      <p:sp>
        <p:nvSpPr>
          <p:cNvPr id="10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1" showMasterPhAnim="1">
  <p:cSld name="Photo">
    <p:spTree>
      <p:nvGrpSpPr>
        <p:cNvPr id="1" name=""/>
        <p:cNvGrpSpPr/>
        <p:nvPr/>
      </p:nvGrpSpPr>
      <p:grpSpPr>
        <a:xfrm>
          <a:off x="0" y="0"/>
          <a:ext cx="0" cy="0"/>
          <a:chOff x="0" y="0"/>
          <a:chExt cx="0" cy="0"/>
        </a:xfrm>
      </p:grpSpPr>
      <p:sp>
        <p:nvSpPr>
          <p:cNvPr id="111" name="Image"/>
          <p:cNvSpPr/>
          <p:nvPr>
            <p:ph type="pic" idx="13"/>
          </p:nvPr>
        </p:nvSpPr>
        <p:spPr>
          <a:xfrm>
            <a:off x="0" y="0"/>
            <a:ext cx="13004800" cy="9753600"/>
          </a:xfrm>
          <a:prstGeom prst="rect">
            <a:avLst/>
          </a:prstGeom>
        </p:spPr>
        <p:txBody>
          <a:bodyPr lIns="91439" tIns="45719" rIns="91439" bIns="45719">
            <a:noAutofit/>
          </a:bodyPr>
          <a:lstStyle/>
          <a:p>
            <a:pPr/>
          </a:p>
        </p:txBody>
      </p:sp>
      <p:sp>
        <p:nvSpPr>
          <p:cNvPr id="112" name="Slide Number"/>
          <p:cNvSpPr txBox="1"/>
          <p:nvPr>
            <p:ph type="sldNum" sz="quarter" idx="2"/>
          </p:nvPr>
        </p:nvSpPr>
        <p:spPr>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1" showMasterPhAnim="1">
  <p:cSld name="Blank">
    <p:spTree>
      <p:nvGrpSpPr>
        <p:cNvPr id="1" name=""/>
        <p:cNvGrpSpPr/>
        <p:nvPr/>
      </p:nvGrpSpPr>
      <p:grpSpPr>
        <a:xfrm>
          <a:off x="0" y="0"/>
          <a:ext cx="0" cy="0"/>
          <a:chOff x="0" y="0"/>
          <a:chExt cx="0" cy="0"/>
        </a:xfrm>
      </p:grpSpPr>
      <p:sp>
        <p:nvSpPr>
          <p:cNvPr id="11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571500" y="723900"/>
            <a:ext cx="11861800" cy="7239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Title Text</a:t>
            </a:r>
          </a:p>
        </p:txBody>
      </p:sp>
      <p:sp>
        <p:nvSpPr>
          <p:cNvPr id="3" name="Body Level One…"/>
          <p:cNvSpPr txBox="1"/>
          <p:nvPr>
            <p:ph type="body" idx="1"/>
          </p:nvPr>
        </p:nvSpPr>
        <p:spPr>
          <a:xfrm>
            <a:off x="571500" y="1803400"/>
            <a:ext cx="11861800" cy="7226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2081047" y="9194800"/>
            <a:ext cx="309365" cy="342900"/>
          </a:xfrm>
          <a:prstGeom prst="rect">
            <a:avLst/>
          </a:prstGeom>
          <a:ln w="12700">
            <a:miter lim="400000"/>
          </a:ln>
        </p:spPr>
        <p:txBody>
          <a:bodyPr wrap="none" lIns="50800" tIns="50800" rIns="50800" bIns="50800">
            <a:spAutoFit/>
          </a:bodyPr>
          <a:lstStyle>
            <a:lvl1pPr algn="r">
              <a:spcBef>
                <a:spcPts val="0"/>
              </a:spcBef>
              <a:defRPr i="0" spc="0" sz="1600">
                <a:solidFill>
                  <a:srgbClr val="747676"/>
                </a:solidFill>
                <a:latin typeface="DIN Alternate"/>
                <a:ea typeface="DIN Alternate"/>
                <a:cs typeface="DIN Alternate"/>
                <a:sym typeface="DIN Alternate"/>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transition xmlns:p14="http://schemas.microsoft.com/office/powerpoint/2010/main" spd="med" advClick="1"/>
  <p:txStyles>
    <p:titleStyle>
      <a:lvl1pPr marL="0" marR="0" indent="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1pPr>
      <a:lvl2pPr marL="0" marR="0" indent="2286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2pPr>
      <a:lvl3pPr marL="0" marR="0" indent="4572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3pPr>
      <a:lvl4pPr marL="0" marR="0" indent="6858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4pPr>
      <a:lvl5pPr marL="0" marR="0" indent="9144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5pPr>
      <a:lvl6pPr marL="0" marR="0" indent="11430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6pPr>
      <a:lvl7pPr marL="0" marR="0" indent="13716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7pPr>
      <a:lvl8pPr marL="0" marR="0" indent="16002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8pPr>
      <a:lvl9pPr marL="0" marR="0" indent="18288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9pPr>
    </p:titleStyle>
    <p:bodyStyle>
      <a:lvl1pPr marL="4699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1pPr>
      <a:lvl2pPr marL="9398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2pPr>
      <a:lvl3pPr marL="14097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3pPr>
      <a:lvl4pPr marL="18796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4pPr>
      <a:lvl5pPr marL="23495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5pPr>
      <a:lvl6pPr marL="28194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6pPr>
      <a:lvl7pPr marL="32893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7pPr>
      <a:lvl8pPr marL="37592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8pPr>
      <a:lvl9pPr marL="42291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9pPr>
    </p:bodyStyle>
    <p:otherStyle>
      <a:lvl1pPr marL="0" marR="0" indent="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1pPr>
      <a:lvl2pPr marL="0" marR="0" indent="2286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2pPr>
      <a:lvl3pPr marL="0" marR="0" indent="4572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3pPr>
      <a:lvl4pPr marL="0" marR="0" indent="6858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4pPr>
      <a:lvl5pPr marL="0" marR="0" indent="9144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5pPr>
      <a:lvl6pPr marL="0" marR="0" indent="11430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6pPr>
      <a:lvl7pPr marL="0" marR="0" indent="13716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7pPr>
      <a:lvl8pPr marL="0" marR="0" indent="16002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8pPr>
      <a:lvl9pPr marL="0" marR="0" indent="18288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28" name="ESP_053129_2650.jpg" descr="ESP_053129_2650.jpg"/>
          <p:cNvPicPr>
            <a:picLocks noChangeAspect="1"/>
          </p:cNvPicPr>
          <p:nvPr/>
        </p:nvPicPr>
        <p:blipFill>
          <a:blip r:embed="rId2">
            <a:extLst/>
          </a:blip>
          <a:stretch>
            <a:fillRect/>
          </a:stretch>
        </p:blipFill>
        <p:spPr>
          <a:xfrm>
            <a:off x="0" y="0"/>
            <a:ext cx="13004800" cy="9753600"/>
          </a:xfrm>
          <a:prstGeom prst="rect">
            <a:avLst/>
          </a:prstGeom>
          <a:ln w="12700">
            <a:miter lim="400000"/>
          </a:ln>
        </p:spPr>
      </p:pic>
      <p:sp>
        <p:nvSpPr>
          <p:cNvPr id="129" name="Rectangle"/>
          <p:cNvSpPr/>
          <p:nvPr/>
        </p:nvSpPr>
        <p:spPr>
          <a:xfrm>
            <a:off x="3174" y="6540997"/>
            <a:ext cx="12998451" cy="2750146"/>
          </a:xfrm>
          <a:prstGeom prst="rect">
            <a:avLst/>
          </a:prstGeom>
          <a:solidFill>
            <a:srgbClr val="FFFFFF"/>
          </a:solidFill>
          <a:ln w="12700">
            <a:miter lim="400000"/>
          </a:ln>
        </p:spPr>
        <p:txBody>
          <a:bodyPr lIns="50800" tIns="50800" rIns="50800" bIns="50800" anchor="ctr"/>
          <a:lstStyle/>
          <a:p>
            <a:pPr algn="ctr" defTabSz="457200">
              <a:spcBef>
                <a:spcPts val="0"/>
              </a:spcBef>
              <a:defRPr i="0" spc="0" sz="1200">
                <a:solidFill>
                  <a:srgbClr val="9EA09F"/>
                </a:solidFill>
                <a:latin typeface="Helvetica Light"/>
                <a:ea typeface="Helvetica Light"/>
                <a:cs typeface="Helvetica Light"/>
                <a:sym typeface="Helvetica Light"/>
              </a:defRPr>
            </a:pPr>
          </a:p>
        </p:txBody>
      </p:sp>
      <p:sp>
        <p:nvSpPr>
          <p:cNvPr id="130" name="Las dunas de arena en las regiones polares del norte de Marte muestran ligeros recubrimientos de polvo naranja pálido que ha sido arrastrado por el viento sobre la arena oscura basáltica. Alrededor de los bordes de las dunas hay parches de hielo seco estacional. (NASA/JPL/University of Arizona)"/>
          <p:cNvSpPr txBox="1"/>
          <p:nvPr/>
        </p:nvSpPr>
        <p:spPr>
          <a:xfrm>
            <a:off x="572393" y="7311927"/>
            <a:ext cx="10786319" cy="1417142"/>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lvl1pPr defTabSz="457200">
              <a:lnSpc>
                <a:spcPct val="130000"/>
              </a:lnSpc>
              <a:spcBef>
                <a:spcPts val="400"/>
              </a:spcBef>
              <a:defRPr i="0" spc="-36" sz="1800">
                <a:solidFill>
                  <a:srgbClr val="000000"/>
                </a:solidFill>
                <a:latin typeface="Helvetica"/>
                <a:ea typeface="Helvetica"/>
                <a:cs typeface="Helvetica"/>
                <a:sym typeface="Helvetica"/>
              </a:defRPr>
            </a:lvl1pPr>
          </a:lstStyle>
          <a:p>
            <a:pPr/>
            <a:r>
              <a:t>Las dunas de arena en las regiones polares del norte de Marte muestran ligeros recubrimientos de polvo naranja pálido que ha sido arrastrado por el viento sobre la arena oscura basáltica. Alrededor de los bordes de las dunas hay parches de hielo seco estacional. (NASA/JPL/University of Arizona)</a:t>
            </a:r>
          </a:p>
        </p:txBody>
      </p:sp>
      <p:sp>
        <p:nvSpPr>
          <p:cNvPr id="131" name="Polvo y escarcha"/>
          <p:cNvSpPr txBox="1"/>
          <p:nvPr/>
        </p:nvSpPr>
        <p:spPr>
          <a:xfrm>
            <a:off x="542925" y="6699787"/>
            <a:ext cx="11298734" cy="543285"/>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lvl1pPr defTabSz="457200">
              <a:spcBef>
                <a:spcPts val="0"/>
              </a:spcBef>
              <a:defRPr b="1" i="0" spc="0" sz="2900">
                <a:solidFill>
                  <a:srgbClr val="941100"/>
                </a:solidFill>
                <a:latin typeface="Helvetica"/>
                <a:ea typeface="Helvetica"/>
                <a:cs typeface="Helvetica"/>
                <a:sym typeface="Helvetica"/>
              </a:defRPr>
            </a:lvl1pPr>
          </a:lstStyle>
          <a:p>
            <a:pPr/>
            <a:r>
              <a:t>Polvo y escarcha</a:t>
            </a:r>
          </a:p>
        </p:txBody>
      </p:sp>
      <p:pic>
        <p:nvPicPr>
          <p:cNvPr id="132" name="hiflyer-logo.png" descr="hiflyer-logo.png"/>
          <p:cNvPicPr>
            <a:picLocks noChangeAspect="1"/>
          </p:cNvPicPr>
          <p:nvPr/>
        </p:nvPicPr>
        <p:blipFill>
          <a:blip r:embed="rId3">
            <a:extLst/>
          </a:blip>
          <a:stretch>
            <a:fillRect/>
          </a:stretch>
        </p:blipFill>
        <p:spPr>
          <a:xfrm>
            <a:off x="11236325" y="7783337"/>
            <a:ext cx="1656176" cy="621067"/>
          </a:xfrm>
          <a:prstGeom prst="rect">
            <a:avLst/>
          </a:prstGeom>
          <a:ln w="12700">
            <a:miter lim="400000"/>
          </a:ln>
        </p:spPr>
      </p:pic>
      <p:sp>
        <p:nvSpPr>
          <p:cNvPr id="133" name="uahirise.org/es/ESP_053129_2650"/>
          <p:cNvSpPr txBox="1"/>
          <p:nvPr/>
        </p:nvSpPr>
        <p:spPr>
          <a:xfrm>
            <a:off x="558293" y="8797924"/>
            <a:ext cx="4267201" cy="381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spcBef>
                <a:spcPts val="0"/>
              </a:spcBef>
              <a:defRPr i="0" spc="0" sz="1600">
                <a:solidFill>
                  <a:srgbClr val="000000"/>
                </a:solidFill>
                <a:latin typeface="Helvetica"/>
                <a:ea typeface="Helvetica"/>
                <a:cs typeface="Helvetica"/>
                <a:sym typeface="Helvetica"/>
              </a:defRPr>
            </a:lvl1pPr>
          </a:lstStyle>
          <a:p>
            <a:pPr/>
            <a:r>
              <a:t>uahirise.org/es/ESP_053129_2650</a:t>
            </a:r>
          </a:p>
        </p:txBody>
      </p:sp>
      <p:pic>
        <p:nvPicPr>
          <p:cNvPr id="134" name="image3.png" descr="image3.png"/>
          <p:cNvPicPr>
            <a:picLocks noChangeAspect="1"/>
          </p:cNvPicPr>
          <p:nvPr/>
        </p:nvPicPr>
        <p:blipFill>
          <a:blip r:embed="rId4">
            <a:extLst/>
          </a:blip>
          <a:stretch>
            <a:fillRect/>
          </a:stretch>
        </p:blipFill>
        <p:spPr>
          <a:xfrm>
            <a:off x="11477634" y="8543925"/>
            <a:ext cx="1168401" cy="584200"/>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New_Template9">
  <a:themeElements>
    <a:clrScheme name="New_Template9">
      <a:dk1>
        <a:srgbClr val="5C5C5C"/>
      </a:dk1>
      <a:lt1>
        <a:srgbClr val="FFFFFF"/>
      </a:lt1>
      <a:dk2>
        <a:srgbClr val="5C5C5C"/>
      </a:dk2>
      <a:lt2>
        <a:srgbClr val="CBCBCB"/>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New_Template9">
      <a:majorFont>
        <a:latin typeface="DIN Condensed"/>
        <a:ea typeface="DIN Condensed"/>
        <a:cs typeface="DIN Condensed"/>
      </a:majorFont>
      <a:minorFont>
        <a:latin typeface="DIN Condensed"/>
        <a:ea typeface="DIN Condensed"/>
        <a:cs typeface="DIN Condensed"/>
      </a:minorFont>
    </a:fontScheme>
    <a:fmtScheme name="New_Templat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522454"/>
            <a:satOff val="1153"/>
            <a:lumOff val="13444"/>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DIN Alternate"/>
            <a:ea typeface="DIN Alternate"/>
            <a:cs typeface="DIN Alternate"/>
            <a:sym typeface="DIN Alternat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747676"/>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New_Template9">
  <a:themeElements>
    <a:clrScheme name="New_Template9">
      <a:dk1>
        <a:srgbClr val="000000"/>
      </a:dk1>
      <a:lt1>
        <a:srgbClr val="FFFFFF"/>
      </a:lt1>
      <a:dk2>
        <a:srgbClr val="5C5C5C"/>
      </a:dk2>
      <a:lt2>
        <a:srgbClr val="CBCBCB"/>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New_Template9">
      <a:majorFont>
        <a:latin typeface="DIN Condensed"/>
        <a:ea typeface="DIN Condensed"/>
        <a:cs typeface="DIN Condensed"/>
      </a:majorFont>
      <a:minorFont>
        <a:latin typeface="DIN Condensed"/>
        <a:ea typeface="DIN Condensed"/>
        <a:cs typeface="DIN Condensed"/>
      </a:minorFont>
    </a:fontScheme>
    <a:fmtScheme name="New_Templat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522454"/>
            <a:satOff val="1153"/>
            <a:lumOff val="13444"/>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DIN Alternate"/>
            <a:ea typeface="DIN Alternate"/>
            <a:cs typeface="DIN Alternate"/>
            <a:sym typeface="DIN Alternat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747676"/>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