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0033_1920.jpg" descr="ESP_050033_19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ta imagen completa por fin un par estenográfico junto con otra observación tomada en el año 2007. Muestra el escarpe de un deslizamiento bien preservado, y un depósito rocoso en el borde de una mesa con forma aerodinámica en Simud Valles, un gigantesco canal de desagüe excavado por antiguas inundaciones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Esta imagen completa por fin un par estenográfico junto con otra observación tomada en el año 2007. Muestra el escarpe de un deslizamiento bien preservado, y un depósito rocoso en el borde de una mesa con forma aerodinámica en Simud Valles, un gigantesco canal de desagüe excavado por antiguas inundaciones. (NASA/JPL/University of Arizona)</a:t>
            </a:r>
          </a:p>
        </p:txBody>
      </p:sp>
      <p:sp>
        <p:nvSpPr>
          <p:cNvPr id="131" name="¡Deslizamiento!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¡Deslizamiento!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50033_192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uahirise.org/es/ESP_050033_1920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