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49990_1635.jpg" descr="ESP_049990_163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A los geólogos les encantan los cortes de las carreteras porque revelan la estratigrafía del lecho rocoso, o su estratificación. Hasta que tengamos autopistas en Marte, podemos conseguir la misma información gracias a los cráteres de impacto recientes. Una vista más de cerca y en color mejorado revela estos estratos rellenando un cráter más grande, y que quizás sea una combinación de lava, eyecta del impacto y sedimentos.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2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 los geólogos les encantan los cortes de las carreteras porque revelan la estratigrafía del lecho rocoso, o su estratificación. Hasta que tengamos autopistas en Marte, podemos conseguir la misma información gracias a los cráteres de impacto recientes. Una vista más de cerca y en color mejorado revela estos estratos rellenando un cráter más grande, y que quizás sea una combinación de lava, eyecta del impacto y sedimentos. (NASA/JPL/University of Arizona)</a:t>
            </a:r>
          </a:p>
        </p:txBody>
      </p:sp>
      <p:sp>
        <p:nvSpPr>
          <p:cNvPr id="131" name="Estratigrafia expuesta por un cráter de impacto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Estratigrafia expuesta por un cráter de impacto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/ESP_049990_163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uahirise.org/es/ESP_049990_1635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