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49977_1610.jpg" descr="ESP_049977_16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Cómo pudo el clima de Marte haber mantenido un ambiente más cálido y húmedo ha sido sujeto de debate científico en los últimos 40 años. Una imagen de color mejorado y a resolución completa revela detalles en el lecho rocoso y las dunas del fondo del valle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Cómo pudo el clima de Marte haber mantenido un ambiente más cálido y húmedo ha sido sujeto de debate científico en los últimos 40 años. Una imagen de color mejorado y a resolución completa revela detalles en el lecho rocoso y las dunas del fondo del valle. (NASA/JPL/University of Arizona)</a:t>
            </a:r>
          </a:p>
        </p:txBody>
      </p:sp>
      <p:sp>
        <p:nvSpPr>
          <p:cNvPr id="131" name="Una antigua red de valles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Una antigua red de valles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s/ESP_049977_161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uahirise.org/es/ESP_049977_1610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