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1pPr>
    <a:lvl2pPr marL="0" marR="0" indent="228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2pPr>
    <a:lvl3pPr marL="0" marR="0" indent="457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3pPr>
    <a:lvl4pPr marL="0" marR="0" indent="685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4pPr>
    <a:lvl5pPr marL="0" marR="0" indent="9144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5pPr>
    <a:lvl6pPr marL="0" marR="0" indent="11430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6pPr>
    <a:lvl7pPr marL="0" marR="0" indent="1371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7pPr>
    <a:lvl8pPr marL="0" marR="0" indent="1600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8pPr>
    <a:lvl9pPr marL="0" marR="0" indent="1828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b="def" i="def"/>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a:ea typeface="Iowan Old Style"/>
          <a:cs typeface="Iowan Old Styl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a:ea typeface="DIN Alternate"/>
          <a:cs typeface="DIN Alternat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a:ea typeface="Iowan Old Style"/>
          <a:cs typeface="Iowan Old Styl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b="def" i="def"/>
      <a:tcStyle>
        <a:tcBdr/>
        <a:fill>
          <a:solidFill>
            <a:srgbClr val="CBCBCB">
              <a:alpha val="36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b="def" i="def"/>
      <a:tcStyle>
        <a:tcBdr/>
        <a:fill>
          <a:solidFill>
            <a:srgbClr val="AEAEAE">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p:nvPr>
            <p:ph type="sldImg"/>
          </p:nvPr>
        </p:nvSpPr>
        <p:spPr>
          <a:xfrm>
            <a:off x="1143000" y="685800"/>
            <a:ext cx="4572000" cy="3429000"/>
          </a:xfrm>
          <a:prstGeom prst="rect">
            <a:avLst/>
          </a:prstGeom>
        </p:spPr>
        <p:txBody>
          <a:bodyPr/>
          <a:lstStyle/>
          <a:p>
            <a:pPr/>
          </a:p>
        </p:txBody>
      </p:sp>
      <p:sp>
        <p:nvSpPr>
          <p:cNvPr id="126" name="Shape 12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amp; Subtitle">
    <p:spTree>
      <p:nvGrpSpPr>
        <p:cNvPr id="1" name=""/>
        <p:cNvGrpSpPr/>
        <p:nvPr/>
      </p:nvGrpSpPr>
      <p:grpSpPr>
        <a:xfrm>
          <a:off x="0" y="0"/>
          <a:ext cx="0" cy="0"/>
          <a:chOff x="0" y="0"/>
          <a:chExt cx="0" cy="0"/>
        </a:xfrm>
      </p:grpSpPr>
      <p:sp>
        <p:nvSpPr>
          <p:cNvPr id="11" name="Line"/>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12"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13" name="Body Level One…"/>
          <p:cNvSpPr txBox="1"/>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i="1" sz="4800">
                <a:solidFill>
                  <a:srgbClr val="747676"/>
                </a:solidFill>
              </a:defRPr>
            </a:lvl1pPr>
            <a:lvl2pPr marL="0" indent="228600" algn="ctr">
              <a:lnSpc>
                <a:spcPct val="70000"/>
              </a:lnSpc>
              <a:spcBef>
                <a:spcPts val="0"/>
              </a:spcBef>
              <a:buSzTx/>
              <a:buFontTx/>
              <a:buNone/>
              <a:defRPr i="1" sz="4800">
                <a:solidFill>
                  <a:srgbClr val="747676"/>
                </a:solidFill>
              </a:defRPr>
            </a:lvl2pPr>
            <a:lvl3pPr marL="0" indent="457200" algn="ctr">
              <a:lnSpc>
                <a:spcPct val="70000"/>
              </a:lnSpc>
              <a:spcBef>
                <a:spcPts val="0"/>
              </a:spcBef>
              <a:buSzTx/>
              <a:buFontTx/>
              <a:buNone/>
              <a:defRPr i="1" sz="4800">
                <a:solidFill>
                  <a:srgbClr val="747676"/>
                </a:solidFill>
              </a:defRPr>
            </a:lvl3pPr>
            <a:lvl4pPr marL="0" indent="685800" algn="ctr">
              <a:lnSpc>
                <a:spcPct val="70000"/>
              </a:lnSpc>
              <a:spcBef>
                <a:spcPts val="0"/>
              </a:spcBef>
              <a:buSzTx/>
              <a:buFontTx/>
              <a:buNone/>
              <a:defRPr i="1" sz="4800">
                <a:solidFill>
                  <a:srgbClr val="747676"/>
                </a:solidFill>
              </a:defRPr>
            </a:lvl4pPr>
            <a:lvl5pPr marL="0" indent="914400" algn="ctr">
              <a:lnSpc>
                <a:spcPct val="70000"/>
              </a:lnSpc>
              <a:spcBef>
                <a:spcPts val="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xfrm>
            <a:off x="12088552"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spTree>
      <p:nvGrpSpPr>
        <p:cNvPr id="1" name=""/>
        <p:cNvGrpSpPr/>
        <p:nvPr/>
      </p:nvGrpSpPr>
      <p:grpSpPr>
        <a:xfrm>
          <a:off x="0" y="0"/>
          <a:ext cx="0" cy="0"/>
          <a:chOff x="0" y="0"/>
          <a:chExt cx="0" cy="0"/>
        </a:xfrm>
      </p:grpSpPr>
      <p:sp>
        <p:nvSpPr>
          <p:cNvPr id="2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22" name="Rectangle"/>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p>
        </p:txBody>
      </p:sp>
      <p:sp>
        <p:nvSpPr>
          <p:cNvPr id="23" name="Line"/>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24" name="Title Text"/>
          <p:cNvSpPr txBox="1"/>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25" name="Body Level One…"/>
          <p:cNvSpPr txBox="1"/>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26"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33"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34" name="Slide Number"/>
          <p:cNvSpPr txBox="1"/>
          <p:nvPr>
            <p:ph type="sldNum" sz="quarter" idx="2"/>
          </p:nvPr>
        </p:nvSpPr>
        <p:spPr>
          <a:xfrm>
            <a:off x="12083465"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41" name="Image"/>
          <p:cNvSpPr/>
          <p:nvPr>
            <p:ph type="pic" idx="13"/>
          </p:nvPr>
        </p:nvSpPr>
        <p:spPr>
          <a:xfrm>
            <a:off x="7531100" y="0"/>
            <a:ext cx="5473700" cy="9753600"/>
          </a:xfrm>
          <a:prstGeom prst="rect">
            <a:avLst/>
          </a:prstGeom>
        </p:spPr>
        <p:txBody>
          <a:bodyPr lIns="91439" tIns="45719" rIns="91439" bIns="45719">
            <a:noAutofit/>
          </a:bodyPr>
          <a:lstStyle/>
          <a:p>
            <a:pPr/>
          </a:p>
        </p:txBody>
      </p:sp>
      <p:sp>
        <p:nvSpPr>
          <p:cNvPr id="42" name="Line"/>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43" name="Title Text"/>
          <p:cNvSpPr txBox="1"/>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44" name="Body Level One…"/>
          <p:cNvSpPr txBox="1"/>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45"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2"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53" name="Title Text"/>
          <p:cNvSpPr txBox="1"/>
          <p:nvPr>
            <p:ph type="title"/>
          </p:nvPr>
        </p:nvSpPr>
        <p:spPr>
          <a:prstGeom prst="rect">
            <a:avLst/>
          </a:prstGeom>
        </p:spPr>
        <p:txBody>
          <a:bodyPr/>
          <a:lstStyle/>
          <a:p>
            <a:pPr/>
            <a:r>
              <a:t>Title Text</a:t>
            </a:r>
          </a:p>
        </p:txBody>
      </p:sp>
      <p:sp>
        <p:nvSpPr>
          <p:cNvPr id="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1"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62" name="Title Text"/>
          <p:cNvSpPr txBox="1"/>
          <p:nvPr>
            <p:ph type="title"/>
          </p:nvPr>
        </p:nvSpPr>
        <p:spPr>
          <a:prstGeom prst="rect">
            <a:avLst/>
          </a:prstGeom>
        </p:spPr>
        <p:txBody>
          <a:bodyPr/>
          <a:lstStyle/>
          <a:p>
            <a:pPr/>
            <a:r>
              <a:t>Title Text</a:t>
            </a:r>
          </a:p>
        </p:txBody>
      </p:sp>
      <p:sp>
        <p:nvSpPr>
          <p:cNvPr id="6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71" name="Image"/>
          <p:cNvSpPr/>
          <p:nvPr>
            <p:ph type="pic" idx="13"/>
          </p:nvPr>
        </p:nvSpPr>
        <p:spPr>
          <a:xfrm>
            <a:off x="0" y="0"/>
            <a:ext cx="6438900" cy="9753600"/>
          </a:xfrm>
          <a:prstGeom prst="rect">
            <a:avLst/>
          </a:prstGeom>
        </p:spPr>
        <p:txBody>
          <a:bodyPr lIns="91439" tIns="45719" rIns="91439" bIns="45719">
            <a:noAutofit/>
          </a:bodyPr>
          <a:lstStyle/>
          <a:p>
            <a:pPr/>
          </a:p>
        </p:txBody>
      </p:sp>
      <p:sp>
        <p:nvSpPr>
          <p:cNvPr id="72" name="Line"/>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73" name="Title Text"/>
          <p:cNvSpPr txBox="1"/>
          <p:nvPr>
            <p:ph type="title"/>
          </p:nvPr>
        </p:nvSpPr>
        <p:spPr>
          <a:xfrm>
            <a:off x="7023100" y="723900"/>
            <a:ext cx="5397500" cy="723900"/>
          </a:xfrm>
          <a:prstGeom prst="rect">
            <a:avLst/>
          </a:prstGeom>
        </p:spPr>
        <p:txBody>
          <a:bodyPr/>
          <a:lstStyle/>
          <a:p>
            <a:pPr/>
            <a:r>
              <a:t>Title Text</a:t>
            </a:r>
          </a:p>
        </p:txBody>
      </p:sp>
      <p:sp>
        <p:nvSpPr>
          <p:cNvPr id="74" name="Body Level One…"/>
          <p:cNvSpPr txBox="1"/>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pPr/>
            <a:r>
              <a:t>Body Level One</a:t>
            </a:r>
          </a:p>
          <a:p>
            <a:pPr lvl="1"/>
            <a:r>
              <a:t>Body Level Two</a:t>
            </a:r>
          </a:p>
          <a:p>
            <a:pPr lvl="2"/>
            <a:r>
              <a:t>Body Level Three</a:t>
            </a:r>
          </a:p>
          <a:p>
            <a:pPr lvl="3"/>
            <a:r>
              <a:t>Body Level Four</a:t>
            </a:r>
          </a:p>
          <a:p>
            <a:pPr lvl="4"/>
            <a:r>
              <a:t>Body Level Five</a:t>
            </a: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8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spTree>
      <p:nvGrpSpPr>
        <p:cNvPr id="1" name=""/>
        <p:cNvGrpSpPr/>
        <p:nvPr/>
      </p:nvGrpSpPr>
      <p:grpSpPr>
        <a:xfrm>
          <a:off x="0" y="0"/>
          <a:ext cx="0" cy="0"/>
          <a:chOff x="0" y="0"/>
          <a:chExt cx="0" cy="0"/>
        </a:xfrm>
      </p:grpSpPr>
      <p:sp>
        <p:nvSpPr>
          <p:cNvPr id="90" name="Image"/>
          <p:cNvSpPr/>
          <p:nvPr>
            <p:ph type="pic" idx="13"/>
          </p:nvPr>
        </p:nvSpPr>
        <p:spPr>
          <a:xfrm>
            <a:off x="571500" y="571500"/>
            <a:ext cx="7429500" cy="7315200"/>
          </a:xfrm>
          <a:prstGeom prst="rect">
            <a:avLst/>
          </a:prstGeom>
        </p:spPr>
        <p:txBody>
          <a:bodyPr lIns="91439" tIns="45719" rIns="91439" bIns="45719">
            <a:noAutofit/>
          </a:bodyPr>
          <a:lstStyle/>
          <a:p>
            <a:pPr/>
          </a:p>
        </p:txBody>
      </p:sp>
      <p:sp>
        <p:nvSpPr>
          <p:cNvPr id="91" name="Image"/>
          <p:cNvSpPr/>
          <p:nvPr>
            <p:ph type="pic" sz="quarter" idx="14"/>
          </p:nvPr>
        </p:nvSpPr>
        <p:spPr>
          <a:xfrm>
            <a:off x="8128000" y="571500"/>
            <a:ext cx="4305300" cy="3594100"/>
          </a:xfrm>
          <a:prstGeom prst="rect">
            <a:avLst/>
          </a:prstGeom>
        </p:spPr>
        <p:txBody>
          <a:bodyPr lIns="91439" tIns="45719" rIns="91439" bIns="45719">
            <a:noAutofit/>
          </a:bodyPr>
          <a:lstStyle/>
          <a:p>
            <a:pPr/>
          </a:p>
        </p:txBody>
      </p:sp>
      <p:sp>
        <p:nvSpPr>
          <p:cNvPr id="92" name="Image"/>
          <p:cNvSpPr/>
          <p:nvPr>
            <p:ph type="pic" sz="quarter" idx="15"/>
          </p:nvPr>
        </p:nvSpPr>
        <p:spPr>
          <a:xfrm>
            <a:off x="8128000" y="4292600"/>
            <a:ext cx="4305300" cy="3594100"/>
          </a:xfrm>
          <a:prstGeom prst="rect">
            <a:avLst/>
          </a:prstGeom>
        </p:spPr>
        <p:txBody>
          <a:bodyPr lIns="91439" tIns="45719" rIns="91439" bIns="45719">
            <a:noAutofit/>
          </a:bodyPr>
          <a:lstStyle/>
          <a:p>
            <a:pPr/>
          </a:p>
        </p:txBody>
      </p:sp>
      <p:sp>
        <p:nvSpPr>
          <p:cNvPr id="93" name="Body Level One…"/>
          <p:cNvSpPr txBox="1"/>
          <p:nvPr>
            <p:ph type="body" sz="quarter" idx="1"/>
          </p:nvPr>
        </p:nvSpPr>
        <p:spPr>
          <a:xfrm>
            <a:off x="571500" y="8051800"/>
            <a:ext cx="11861800" cy="1333500"/>
          </a:xfrm>
          <a:prstGeom prst="rect">
            <a:avLst/>
          </a:prstGeom>
        </p:spPr>
        <p:txBody>
          <a:bodyPr/>
          <a:lstStyle>
            <a:lvl1pPr marL="0" indent="0">
              <a:spcBef>
                <a:spcPts val="1400"/>
              </a:spcBef>
              <a:buSzTx/>
              <a:buFontTx/>
              <a:buNone/>
              <a:defRPr i="1" spc="28" sz="2800"/>
            </a:lvl1pPr>
            <a:lvl2pPr marL="0" indent="228600">
              <a:spcBef>
                <a:spcPts val="1400"/>
              </a:spcBef>
              <a:buSzTx/>
              <a:buFontTx/>
              <a:buNone/>
              <a:defRPr i="1" spc="28" sz="2800"/>
            </a:lvl2pPr>
            <a:lvl3pPr marL="0" indent="457200">
              <a:spcBef>
                <a:spcPts val="1400"/>
              </a:spcBef>
              <a:buSzTx/>
              <a:buFontTx/>
              <a:buNone/>
              <a:defRPr i="1" spc="28" sz="2800"/>
            </a:lvl3pPr>
            <a:lvl4pPr marL="0" indent="685800">
              <a:spcBef>
                <a:spcPts val="1400"/>
              </a:spcBef>
              <a:buSzTx/>
              <a:buFontTx/>
              <a:buNone/>
              <a:defRPr i="1" spc="28" sz="2800"/>
            </a:lvl4pPr>
            <a:lvl5pPr marL="0" indent="914400">
              <a:spcBef>
                <a:spcPts val="1400"/>
              </a:spcBef>
              <a:buSzTx/>
              <a:buFontTx/>
              <a:buNone/>
              <a:defRPr i="1" spc="28" sz="28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
        <p:nvSpPr>
          <p:cNvPr id="101" name="“"/>
          <p:cNvSpPr txBox="1"/>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i="0" spc="0" sz="21000">
                <a:solidFill>
                  <a:srgbClr val="E4E4E4"/>
                </a:solidFill>
                <a:latin typeface="Baskerville"/>
                <a:ea typeface="Baskerville"/>
                <a:cs typeface="Baskerville"/>
                <a:sym typeface="Baskerville"/>
              </a:defRPr>
            </a:lvl1pPr>
          </a:lstStyle>
          <a:p>
            <a:pPr/>
            <a:r>
              <a:t>“</a:t>
            </a:r>
          </a:p>
        </p:txBody>
      </p:sp>
      <p:sp>
        <p:nvSpPr>
          <p:cNvPr id="102" name="Type a quote here."/>
          <p:cNvSpPr txBox="1"/>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pPr/>
            <a:r>
              <a:t>Type a quote here.</a:t>
            </a:r>
          </a:p>
        </p:txBody>
      </p:sp>
      <p:sp>
        <p:nvSpPr>
          <p:cNvPr id="103" name="-Johnny Appleseed"/>
          <p:cNvSpPr txBox="1"/>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i="1" sz="4800">
                <a:solidFill>
                  <a:srgbClr val="6B6D6D"/>
                </a:solidFill>
              </a:defRPr>
            </a:lvl1pPr>
          </a:lstStyle>
          <a:p>
            <a:pPr/>
            <a:r>
              <a:t>-Johnny Appleseed</a:t>
            </a: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
        <p:nvSpPr>
          <p:cNvPr id="11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112" name="Slide Number"/>
          <p:cNvSpPr txBox="1"/>
          <p:nvPr>
            <p:ph type="sldNum" sz="quarter" idx="2"/>
          </p:nvPr>
        </p:nvSpPr>
        <p:spPr>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3" name="Body Level One…"/>
          <p:cNvSpPr txBox="1"/>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i="0" spc="0" sz="1600">
                <a:solidFill>
                  <a:srgbClr val="747676"/>
                </a:solidFill>
                <a:latin typeface="DIN Alternate"/>
                <a:ea typeface="DIN Alternate"/>
                <a:cs typeface="DIN Alternate"/>
                <a:sym typeface="DIN Alternat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1pPr>
      <a:lvl2pPr marL="0" marR="0" indent="228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2pPr>
      <a:lvl3pPr marL="0" marR="0" indent="457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3pPr>
      <a:lvl4pPr marL="0" marR="0" indent="685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4pPr>
      <a:lvl5pPr marL="0" marR="0" indent="9144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5pPr>
      <a:lvl6pPr marL="0" marR="0" indent="11430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6pPr>
      <a:lvl7pPr marL="0" marR="0" indent="1371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7pPr>
      <a:lvl8pPr marL="0" marR="0" indent="1600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8pPr>
      <a:lvl9pPr marL="0" marR="0" indent="1828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1pPr>
      <a:lvl2pPr marL="9398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2pPr>
      <a:lvl3pPr marL="14097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3pPr>
      <a:lvl4pPr marL="18796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4pPr>
      <a:lvl5pPr marL="23495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5pPr>
      <a:lvl6pPr marL="28194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6pPr>
      <a:lvl7pPr marL="32893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7pPr>
      <a:lvl8pPr marL="37592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8pPr>
      <a:lvl9pPr marL="42291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9pPr>
    </p:bodyStyle>
    <p:otherStyle>
      <a:lvl1pPr marL="0" marR="0" indent="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1pPr>
      <a:lvl2pPr marL="0" marR="0" indent="228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2pPr>
      <a:lvl3pPr marL="0" marR="0" indent="457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3pPr>
      <a:lvl4pPr marL="0" marR="0" indent="685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4pPr>
      <a:lvl5pPr marL="0" marR="0" indent="9144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5pPr>
      <a:lvl6pPr marL="0" marR="0" indent="11430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6pPr>
      <a:lvl7pPr marL="0" marR="0" indent="1371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7pPr>
      <a:lvl8pPr marL="0" marR="0" indent="1600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8pPr>
      <a:lvl9pPr marL="0" marR="0" indent="1828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tif"/><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28" name="Image" descr="Image"/>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29" name="Rectangle"/>
          <p:cNvSpPr/>
          <p:nvPr/>
        </p:nvSpPr>
        <p:spPr>
          <a:xfrm>
            <a:off x="3174" y="6540997"/>
            <a:ext cx="12998451" cy="2750146"/>
          </a:xfrm>
          <a:prstGeom prst="rect">
            <a:avLst/>
          </a:prstGeom>
          <a:solidFill>
            <a:srgbClr val="FFFFFF"/>
          </a:solidFill>
          <a:ln w="12700">
            <a:miter lim="400000"/>
          </a:ln>
        </p:spPr>
        <p:txBody>
          <a:bodyPr lIns="50800" tIns="50800" rIns="50800" bIns="50800" anchor="ctr"/>
          <a:lstStyle/>
          <a:p>
            <a:pPr algn="ctr" defTabSz="457200">
              <a:spcBef>
                <a:spcPts val="0"/>
              </a:spcBef>
              <a:defRPr i="0" spc="0" sz="1200">
                <a:solidFill>
                  <a:srgbClr val="9EA09F"/>
                </a:solidFill>
                <a:latin typeface="Helvetica Light"/>
                <a:ea typeface="Helvetica Light"/>
                <a:cs typeface="Helvetica Light"/>
                <a:sym typeface="Helvetica Light"/>
              </a:defRPr>
            </a:pPr>
          </a:p>
        </p:txBody>
      </p:sp>
      <p:sp>
        <p:nvSpPr>
          <p:cNvPr id="130" name="El lecho rocoso esta compuesto por minerales variados, lo que resulta en llamativos contrastes. En sus más de diez años orbitando Marte, la HiRISE ha tomado cerca de 50.000 imágenes grandes, aunque solo cubren un 3% de la superficie marciana."/>
          <p:cNvSpPr txBox="1"/>
          <p:nvPr/>
        </p:nvSpPr>
        <p:spPr>
          <a:xfrm>
            <a:off x="572393" y="7311927"/>
            <a:ext cx="10786319" cy="1417142"/>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lnSpc>
                <a:spcPct val="130000"/>
              </a:lnSpc>
              <a:spcBef>
                <a:spcPts val="400"/>
              </a:spcBef>
              <a:defRPr i="0" spc="-36" sz="1800">
                <a:solidFill>
                  <a:srgbClr val="000000"/>
                </a:solidFill>
                <a:latin typeface="Helvetica"/>
                <a:ea typeface="Helvetica"/>
                <a:cs typeface="Helvetica"/>
                <a:sym typeface="Helvetica"/>
              </a:defRPr>
            </a:lvl1pPr>
          </a:lstStyle>
          <a:p>
            <a:pPr/>
            <a:r>
              <a:t>El lecho rocoso esta compuesto por minerales variados, lo que resulta en llamativos contrastes. En sus más de diez años orbitando Marte, la HiRISE ha tomado cerca de 50.000 imágenes grandes, aunque solo cubren un 3% de la superficie marciana.</a:t>
            </a:r>
          </a:p>
        </p:txBody>
      </p:sp>
      <p:sp>
        <p:nvSpPr>
          <p:cNvPr id="131" name="Lecho rocoso colorido"/>
          <p:cNvSpPr txBox="1"/>
          <p:nvPr/>
        </p:nvSpPr>
        <p:spPr>
          <a:xfrm>
            <a:off x="542925" y="6699787"/>
            <a:ext cx="12183121" cy="54328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spcBef>
                <a:spcPts val="0"/>
              </a:spcBef>
              <a:defRPr b="1" i="0" spc="0" sz="3200">
                <a:solidFill>
                  <a:srgbClr val="941100"/>
                </a:solidFill>
                <a:latin typeface="Helvetica"/>
                <a:ea typeface="Helvetica"/>
                <a:cs typeface="Helvetica"/>
                <a:sym typeface="Helvetica"/>
              </a:defRPr>
            </a:lvl1pPr>
          </a:lstStyle>
          <a:p>
            <a:pPr/>
            <a:r>
              <a:t>Lecho rocoso colorido</a:t>
            </a:r>
          </a:p>
        </p:txBody>
      </p:sp>
      <p:pic>
        <p:nvPicPr>
          <p:cNvPr id="132" name="hiflyer-logo.png" descr="hiflyer-logo.png"/>
          <p:cNvPicPr>
            <a:picLocks noChangeAspect="1"/>
          </p:cNvPicPr>
          <p:nvPr/>
        </p:nvPicPr>
        <p:blipFill>
          <a:blip r:embed="rId3">
            <a:extLst/>
          </a:blip>
          <a:stretch>
            <a:fillRect/>
          </a:stretch>
        </p:blipFill>
        <p:spPr>
          <a:xfrm>
            <a:off x="11236325" y="7783337"/>
            <a:ext cx="1656176" cy="621067"/>
          </a:xfrm>
          <a:prstGeom prst="rect">
            <a:avLst/>
          </a:prstGeom>
          <a:ln w="12700">
            <a:miter lim="400000"/>
          </a:ln>
        </p:spPr>
      </p:pic>
      <p:sp>
        <p:nvSpPr>
          <p:cNvPr id="133" name="uahirise.org/es/ESP_049968_1655"/>
          <p:cNvSpPr txBox="1"/>
          <p:nvPr/>
        </p:nvSpPr>
        <p:spPr>
          <a:xfrm>
            <a:off x="558293" y="87979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spcBef>
                <a:spcPts val="0"/>
              </a:spcBef>
              <a:defRPr i="0" spc="0" sz="1600">
                <a:solidFill>
                  <a:srgbClr val="000000"/>
                </a:solidFill>
                <a:latin typeface="Helvetica"/>
                <a:ea typeface="Helvetica"/>
                <a:cs typeface="Helvetica"/>
                <a:sym typeface="Helvetica"/>
              </a:defRPr>
            </a:lvl1pPr>
          </a:lstStyle>
          <a:p>
            <a:pPr/>
            <a:r>
              <a:t>uahirise.org/es/ESP_049968_1655</a:t>
            </a:r>
          </a:p>
        </p:txBody>
      </p:sp>
      <p:pic>
        <p:nvPicPr>
          <p:cNvPr id="134" name="image3.png" descr="image3.png"/>
          <p:cNvPicPr>
            <a:picLocks noChangeAspect="1"/>
          </p:cNvPicPr>
          <p:nvPr/>
        </p:nvPicPr>
        <p:blipFill>
          <a:blip r:embed="rId4">
            <a:extLst/>
          </a:blip>
          <a:stretch>
            <a:fillRect/>
          </a:stretch>
        </p:blipFill>
        <p:spPr>
          <a:xfrm>
            <a:off x="11477634" y="8543925"/>
            <a:ext cx="1168401" cy="58420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