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Las líneas recurrentes de ladera (“RSL” por sus siglas en inglés) se deben a flujos estacionales en laderas templadas y son particularmente comunes en las zonas central y oriental de Valles Marineris. La imagen abarca una zona amplia llena de rasgos interesantes y en los primeros planos en color mejorado se destacan algunas RSL.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Las líneas recurrentes de ladera (“RSL” por sus siglas en inglés) se deben a flujos estacionales en laderas templadas y son particularmente comunes en las zonas central y oriental de Valles Marineris. La imagen abarca una zona amplia llena de rasgos interesantes y en los primeros planos en color mejorado se destacan algunas RSL.</a:t>
            </a:r>
          </a:p>
        </p:txBody>
      </p:sp>
      <p:sp>
        <p:nvSpPr>
          <p:cNvPr id="131" name="Flujos estacionales en Valles Marineris"/>
          <p:cNvSpPr txBox="1"/>
          <p:nvPr/>
        </p:nvSpPr>
        <p:spPr>
          <a:xfrm>
            <a:off x="542925" y="6699787"/>
            <a:ext cx="12183121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Flujos estacionales en Valles Marineris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49955_166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uahirise.org/es/ESP_049955_1665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