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Roman"/>
          <a:ea typeface="Iowan Old Style Roman"/>
          <a:cs typeface="Iowan Old Style Roman"/>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Roman"/>
          <a:ea typeface="Iowan Old Style Roman"/>
          <a:cs typeface="Iowan Old Style Roman"/>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Roman"/>
          <a:ea typeface="Iowan Old Style Roman"/>
          <a:cs typeface="Iowan Old Style Roman"/>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Roman"/>
          <a:ea typeface="Iowan Old Style Roman"/>
          <a:cs typeface="Iowan Old Style Roman"/>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Roman"/>
          <a:ea typeface="Iowan Old Style Roman"/>
          <a:cs typeface="Iowan Old Style Roman"/>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Roman"/>
          <a:ea typeface="Iowan Old Style Roman"/>
          <a:cs typeface="Iowan Old Style Roman"/>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Shape 11"/>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Shape 12"/>
          <p:cNvSpPr/>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Shape 13"/>
          <p:cNvSpPr/>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1pPr>
            <a:lvl2pPr marL="0" indent="2286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2pPr>
            <a:lvl3pPr marL="0" indent="4572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3pPr>
            <a:lvl4pPr marL="0" indent="6858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4pPr>
            <a:lvl5pPr marL="0" indent="9144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5pPr>
          </a:lstStyle>
          <a:p>
            <a:pPr/>
            <a:r>
              <a:t>Body Level One</a:t>
            </a:r>
          </a:p>
          <a:p>
            <a:pPr lvl="1"/>
            <a:r>
              <a:t>Body Level Two</a:t>
            </a:r>
          </a:p>
          <a:p>
            <a:pPr lvl="2"/>
            <a:r>
              <a:t>Body Level Three</a:t>
            </a:r>
          </a:p>
          <a:p>
            <a:pPr lvl="3"/>
            <a:r>
              <a:t>Body Level Four</a:t>
            </a:r>
          </a:p>
          <a:p>
            <a:pPr lvl="4"/>
            <a:r>
              <a:t>Body Level Five</a:t>
            </a:r>
          </a:p>
        </p:txBody>
      </p:sp>
      <p:sp>
        <p:nvSpPr>
          <p:cNvPr id="14" name="Shape 14"/>
          <p:cNvSpPr/>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1" name="Shape 21"/>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Shape 22"/>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Shape 23"/>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Shape 24"/>
          <p:cNvSpPr/>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Shape 25"/>
          <p:cNvSpPr/>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1pPr>
            <a:lvl2pPr marL="0" indent="2286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2pPr>
            <a:lvl3pPr marL="0" indent="4572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3pPr>
            <a:lvl4pPr marL="0" indent="6858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4pPr>
            <a:lvl5pPr marL="0" indent="9144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5pPr>
          </a:lstStyle>
          <a:p>
            <a:pPr/>
            <a:r>
              <a:t>Body Level One</a:t>
            </a:r>
          </a:p>
          <a:p>
            <a:pPr lvl="1"/>
            <a:r>
              <a:t>Body Level Two</a:t>
            </a:r>
          </a:p>
          <a:p>
            <a:pPr lvl="2"/>
            <a:r>
              <a:t>Body Level Three</a:t>
            </a:r>
          </a:p>
          <a:p>
            <a:pPr lvl="3"/>
            <a:r>
              <a:t>Body Level Four</a:t>
            </a:r>
          </a:p>
          <a:p>
            <a:pPr lvl="4"/>
            <a:r>
              <a:t>Body Level Five</a:t>
            </a:r>
          </a:p>
        </p:txBody>
      </p:sp>
      <p:sp>
        <p:nvSpPr>
          <p:cNvPr id="26" name="Shape 26"/>
          <p:cNvSpPr/>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3" name="Shape 33"/>
          <p:cNvSpPr/>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hape 34"/>
          <p:cNvSpPr/>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41" name="Shape 41"/>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Shape 42"/>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Shape 43"/>
          <p:cNvSpPr/>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Shape 44"/>
          <p:cNvSpPr/>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1pPr>
            <a:lvl2pPr marL="0" indent="2286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2pPr>
            <a:lvl3pPr marL="0" indent="4572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3pPr>
            <a:lvl4pPr marL="0" indent="6858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4pPr>
            <a:lvl5pPr marL="0" indent="9144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5pPr>
          </a:lstStyle>
          <a:p>
            <a:pPr/>
            <a:r>
              <a:t>Body Level One</a:t>
            </a:r>
          </a:p>
          <a:p>
            <a:pPr lvl="1"/>
            <a:r>
              <a:t>Body Level Two</a:t>
            </a:r>
          </a:p>
          <a:p>
            <a:pPr lvl="2"/>
            <a:r>
              <a:t>Body Level Three</a:t>
            </a:r>
          </a:p>
          <a:p>
            <a:pPr lvl="3"/>
            <a:r>
              <a:t>Body Level Four</a:t>
            </a:r>
          </a:p>
          <a:p>
            <a:pPr lvl="4"/>
            <a:r>
              <a:t>Body Level Five</a:t>
            </a:r>
          </a:p>
        </p:txBody>
      </p:sp>
      <p:sp>
        <p:nvSpPr>
          <p:cNvPr id="45" name="Shape 45"/>
          <p:cNvSpPr/>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2" name="Shape 52"/>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Shape 53"/>
          <p:cNvSpPr/>
          <p:nvPr>
            <p:ph type="title"/>
          </p:nvPr>
        </p:nvSpPr>
        <p:spPr>
          <a:prstGeom prst="rect">
            <a:avLst/>
          </a:prstGeom>
        </p:spPr>
        <p:txBody>
          <a:bodyPr/>
          <a:lstStyle/>
          <a:p>
            <a:pPr/>
            <a:r>
              <a:t>Title Text</a:t>
            </a:r>
          </a:p>
        </p:txBody>
      </p:sp>
      <p:sp>
        <p:nvSpPr>
          <p:cNvPr id="54" name="Shape 5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1" name="Shape 61"/>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Shape 62"/>
          <p:cNvSpPr/>
          <p:nvPr>
            <p:ph type="title"/>
          </p:nvPr>
        </p:nvSpPr>
        <p:spPr>
          <a:prstGeom prst="rect">
            <a:avLst/>
          </a:prstGeom>
        </p:spPr>
        <p:txBody>
          <a:bodyPr/>
          <a:lstStyle/>
          <a:p>
            <a:pPr/>
            <a:r>
              <a:t>Title Text</a:t>
            </a:r>
          </a:p>
        </p:txBody>
      </p:sp>
      <p:sp>
        <p:nvSpPr>
          <p:cNvPr id="63" name="Shape 63"/>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hape 6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1" name="Shape 71"/>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Shape 72"/>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Shape 73"/>
          <p:cNvSpPr/>
          <p:nvPr>
            <p:ph type="title"/>
          </p:nvPr>
        </p:nvSpPr>
        <p:spPr>
          <a:xfrm>
            <a:off x="7023100" y="723900"/>
            <a:ext cx="5397500" cy="723900"/>
          </a:xfrm>
          <a:prstGeom prst="rect">
            <a:avLst/>
          </a:prstGeom>
        </p:spPr>
        <p:txBody>
          <a:bodyPr/>
          <a:lstStyle/>
          <a:p>
            <a:pPr/>
            <a:r>
              <a:t>Title Text</a:t>
            </a:r>
          </a:p>
        </p:txBody>
      </p:sp>
      <p:sp>
        <p:nvSpPr>
          <p:cNvPr id="74" name="Shape 74"/>
          <p:cNvSpPr/>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hape 7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82" name="Shape 82"/>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hape 8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90" name="Shape 90"/>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Shape 91"/>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Shape 92"/>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Shape 93"/>
          <p:cNvSpPr/>
          <p:nvPr>
            <p:ph type="body" sz="quarter" idx="1"/>
          </p:nvPr>
        </p:nvSpPr>
        <p:spPr>
          <a:xfrm>
            <a:off x="571500" y="8051800"/>
            <a:ext cx="11861800" cy="1333500"/>
          </a:xfrm>
          <a:prstGeom prst="rect">
            <a:avLst/>
          </a:prstGeom>
        </p:spPr>
        <p:txBody>
          <a:bodyPr/>
          <a:lstStyle>
            <a:lvl1pPr marL="0" indent="0">
              <a:spcBef>
                <a:spcPts val="1400"/>
              </a:spcBef>
              <a:buSzTx/>
              <a:buFontTx/>
              <a:buNone/>
              <a:defRPr spc="28" sz="2800">
                <a:latin typeface="Iowan Old Style Italic"/>
                <a:ea typeface="Iowan Old Style Italic"/>
                <a:cs typeface="Iowan Old Style Italic"/>
                <a:sym typeface="Iowan Old Style Italic"/>
              </a:defRPr>
            </a:lvl1pPr>
            <a:lvl2pPr marL="0" indent="228600">
              <a:spcBef>
                <a:spcPts val="1400"/>
              </a:spcBef>
              <a:buSzTx/>
              <a:buFontTx/>
              <a:buNone/>
              <a:defRPr spc="28" sz="2800">
                <a:latin typeface="Iowan Old Style Italic"/>
                <a:ea typeface="Iowan Old Style Italic"/>
                <a:cs typeface="Iowan Old Style Italic"/>
                <a:sym typeface="Iowan Old Style Italic"/>
              </a:defRPr>
            </a:lvl2pPr>
            <a:lvl3pPr marL="0" indent="457200">
              <a:spcBef>
                <a:spcPts val="1400"/>
              </a:spcBef>
              <a:buSzTx/>
              <a:buFontTx/>
              <a:buNone/>
              <a:defRPr spc="28" sz="2800">
                <a:latin typeface="Iowan Old Style Italic"/>
                <a:ea typeface="Iowan Old Style Italic"/>
                <a:cs typeface="Iowan Old Style Italic"/>
                <a:sym typeface="Iowan Old Style Italic"/>
              </a:defRPr>
            </a:lvl3pPr>
            <a:lvl4pPr marL="0" indent="685800">
              <a:spcBef>
                <a:spcPts val="1400"/>
              </a:spcBef>
              <a:buSzTx/>
              <a:buFontTx/>
              <a:buNone/>
              <a:defRPr spc="28" sz="2800">
                <a:latin typeface="Iowan Old Style Italic"/>
                <a:ea typeface="Iowan Old Style Italic"/>
                <a:cs typeface="Iowan Old Style Italic"/>
                <a:sym typeface="Iowan Old Style Italic"/>
              </a:defRPr>
            </a:lvl4pPr>
            <a:lvl5pPr marL="0" indent="914400">
              <a:spcBef>
                <a:spcPts val="1400"/>
              </a:spcBef>
              <a:buSzTx/>
              <a:buFontTx/>
              <a:buNone/>
              <a:defRPr spc="28" sz="2800">
                <a:latin typeface="Iowan Old Style Italic"/>
                <a:ea typeface="Iowan Old Style Italic"/>
                <a:cs typeface="Iowan Old Style Italic"/>
                <a:sym typeface="Iowan Old Style Italic"/>
              </a:defRPr>
            </a:lvl5pPr>
          </a:lstStyle>
          <a:p>
            <a:pPr/>
            <a:r>
              <a:t>Body Level One</a:t>
            </a:r>
          </a:p>
          <a:p>
            <a:pPr lvl="1"/>
            <a:r>
              <a:t>Body Level Two</a:t>
            </a:r>
          </a:p>
          <a:p>
            <a:pPr lvl="2"/>
            <a:r>
              <a:t>Body Level Three</a:t>
            </a:r>
          </a:p>
          <a:p>
            <a:pPr lvl="3"/>
            <a:r>
              <a:t>Body Level Four</a:t>
            </a:r>
          </a:p>
          <a:p>
            <a:pPr lvl="4"/>
            <a:r>
              <a:t>Body Level Five</a:t>
            </a:r>
          </a:p>
        </p:txBody>
      </p:sp>
      <p:sp>
        <p:nvSpPr>
          <p:cNvPr id="94" name="Shape 9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101" name="Shape 101"/>
          <p:cNvSpPr/>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pc="0" sz="21000">
                <a:solidFill>
                  <a:srgbClr val="E4E4E4"/>
                </a:solidFill>
                <a:latin typeface="Baskerville SemiBold"/>
                <a:ea typeface="Baskerville SemiBold"/>
                <a:cs typeface="Baskerville SemiBold"/>
                <a:sym typeface="Baskerville SemiBold"/>
              </a:defRPr>
            </a:lvl1pPr>
          </a:lstStyle>
          <a:p>
            <a:pPr/>
            <a:r>
              <a:t>“</a:t>
            </a:r>
          </a:p>
        </p:txBody>
      </p:sp>
      <p:sp>
        <p:nvSpPr>
          <p:cNvPr id="102" name="Shape 102"/>
          <p:cNvSpPr/>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Shape 103"/>
          <p:cNvSpPr/>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sz="4800">
                <a:solidFill>
                  <a:srgbClr val="6B6D6D"/>
                </a:solidFill>
                <a:latin typeface="Iowan Old Style Italic"/>
                <a:ea typeface="Iowan Old Style Italic"/>
                <a:cs typeface="Iowan Old Style Italic"/>
                <a:sym typeface="Iowan Old Style Italic"/>
              </a:defRPr>
            </a:lvl1pPr>
          </a:lstStyle>
          <a:p>
            <a:pPr/>
            <a:r>
              <a:t>-Johnny Appleseed</a:t>
            </a:r>
          </a:p>
        </p:txBody>
      </p:sp>
      <p:sp>
        <p:nvSpPr>
          <p:cNvPr id="104" name="Shape 10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11" name="Shape 111"/>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hape 112"/>
          <p:cNvSpPr/>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9" name="Shape 11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Shape 3"/>
          <p:cNvSpPr/>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hape 4"/>
          <p:cNvSpPr/>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8" name="ESP_049818_2005.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Shape 129"/>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spc="0" sz="1200">
                <a:solidFill>
                  <a:srgbClr val="9EA09F"/>
                </a:solidFill>
                <a:latin typeface="Helvetica Light"/>
                <a:ea typeface="Helvetica Light"/>
                <a:cs typeface="Helvetica Light"/>
                <a:sym typeface="Helvetica Light"/>
              </a:defRPr>
            </a:pPr>
          </a:p>
        </p:txBody>
      </p:sp>
      <p:sp>
        <p:nvSpPr>
          <p:cNvPr id="130" name="Shape 130"/>
          <p:cNvSpPr/>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spc="-36" sz="1800">
                <a:solidFill>
                  <a:srgbClr val="000000"/>
                </a:solidFill>
                <a:latin typeface="Helvetica"/>
                <a:ea typeface="Helvetica"/>
                <a:cs typeface="Helvetica"/>
                <a:sym typeface="Helvetica"/>
              </a:defRPr>
            </a:lvl1pPr>
          </a:lstStyle>
          <a:p>
            <a:pPr/>
            <a:r>
              <a:t>El impacto que formó el cráter Hargraves ocurrió sobre un lecho rocoso con diferentes litologías formadas en el pasado de Marte. Como resultado, la eyecta del impacto es una rica mezcla de tipos de roca con diferentes colores y texturas. El cráter tiene el nombre de Robert Hargraves, quien descubrió y estudió impactos de meteoritos en la Tierra.</a:t>
            </a:r>
          </a:p>
        </p:txBody>
      </p:sp>
      <p:sp>
        <p:nvSpPr>
          <p:cNvPr id="131" name="Shape 131"/>
          <p:cNvSpPr/>
          <p:nvPr/>
        </p:nvSpPr>
        <p:spPr>
          <a:xfrm>
            <a:off x="542925" y="6699787"/>
            <a:ext cx="10147697"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spc="0" sz="3200">
                <a:solidFill>
                  <a:srgbClr val="941100"/>
                </a:solidFill>
                <a:latin typeface="Helvetica"/>
                <a:ea typeface="Helvetica"/>
                <a:cs typeface="Helvetica"/>
                <a:sym typeface="Helvetica"/>
              </a:defRPr>
            </a:lvl1pPr>
          </a:lstStyle>
          <a:p>
            <a:pPr/>
            <a:r>
              <a:t>La colorida eyecta de impacto del Cráter Hargraves</a:t>
            </a:r>
          </a:p>
        </p:txBody>
      </p:sp>
      <p:pic>
        <p:nvPicPr>
          <p:cNvPr id="132" name="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Shape 133"/>
          <p:cNvSpPr/>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spc="0" sz="1600">
                <a:solidFill>
                  <a:srgbClr val="000000"/>
                </a:solidFill>
                <a:latin typeface="Helvetica"/>
                <a:ea typeface="Helvetica"/>
                <a:cs typeface="Helvetica"/>
                <a:sym typeface="Helvetica"/>
              </a:defRPr>
            </a:lvl1pPr>
          </a:lstStyle>
          <a:p>
            <a:pPr/>
            <a:r>
              <a:t>uahirise.org/es/ESP_049818_2005</a:t>
            </a:r>
          </a:p>
        </p:txBody>
      </p:sp>
      <p:pic>
        <p:nvPicPr>
          <p:cNvPr id="134" name="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