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9167_1855.jpg" descr="ESP_049167_185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Este primer plano de un cráter de impacto reciente, de unos 150 m de diámetro, cerca de Amazonis Mensa y Medusae Fossae, es otro gran ejemplo de la complejidad geologica de Marte. La textura en forma de tela de araña es intrigante. Pero, ¿qué significa?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Este primer plano de un cráter de impacto reciente, de unos 150 m de diámetro, cerca de Amazonis Mensa y Medusae Fossae, es otro gran ejemplo de la complejidad geologica de Marte. La textura en forma de tela de araña es intrigante. Pero, ¿qué significa?</a:t>
            </a:r>
            <a:r>
              <a:t> (NASA/JPL/University of Arizona)</a:t>
            </a:r>
          </a:p>
        </p:txBody>
      </p:sp>
      <p:sp>
        <p:nvSpPr>
          <p:cNvPr id="131" name="Descodificar un mensaje geológico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Descodificar un mensaje geológico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es/ESP_049167_185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uahirise.org/es/ESP_049167_1855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