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075_0995.jpg" descr="ESP_049075_09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ta imagen pretendía tomar una vista cercana de una formación circular que podría ser una estructura de impacto en los depósitos estratificados del Polo Sur. La medición de los tamaños y frecuencias de los cráteres de impacto permite restringir los valores de antigüedad del paisaje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Esta imagen pretendía tomar una vista cercana de una formación circular que podría ser una estructura de impacto en los depósitos estratificados del Polo Sur. La medición de los tamaños y frecuencias de los cráteres de impacto permite restringir los valores de antigüedad del paisaje.</a:t>
            </a:r>
            <a:r>
              <a:t> (NASA/JPL/University of Arizona)</a:t>
            </a:r>
          </a:p>
        </p:txBody>
      </p:sp>
      <p:sp>
        <p:nvSpPr>
          <p:cNvPr id="131" name="¿Es eso un cráter de impacto?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¿Es eso un cráter de impacto?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075_099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uahirise.org/es/ESP_049075_0995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