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49028_2065.jpg" descr="ESP_049028_206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Este cráter está a latitud 26 grados norte, y el hielo superficial a esta latitud podría ser un recurso valioso para la futura exploración humana. Un nuevo orbitador con un radar especial podría responder la pregunta sobre la presencia de hielo a poca profundidad en las bajas latitudes de Marte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Este cráter está a latitud 26 grados norte, y el hielo superficial a esta latitud podría ser un recurso valioso para la futura exploración humana. Un nuevo orbitador con un radar especial podría responder la pregunta sobre la presencia de hielo a poca profundidad en las bajas latitudes de Marte. (NASA/JPL/University of Arizona)</a:t>
            </a:r>
          </a:p>
        </p:txBody>
      </p:sp>
      <p:sp>
        <p:nvSpPr>
          <p:cNvPr id="131" name="Flujo glaciar en un crater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Flujo glaciar en un crater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/ESP_049028_206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uahirise.org/es/ESP_049028_2065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