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49017_2060.jpg" descr="ESP_049017_206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n el libro “El marciano”, de Andy Weir, el astronauta náufrago Mark Watney conduce desde el sitio de aterrizaje del Ares 3 en Acidalia Planitia hasta el del Ares 4 en el cráter Shiaparelli, vía Mawrth Vallis. Esta imagen cubre la entrada a Mawrth Vallis. Como se aprecia en la imagen, la conducción sobre este terreno sería mucho más difícil de lo que se describe en la novela o en la película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En el libro “El marciano”, de Andy Weir, el astronauta náufrago Mark Watney conduce desde el sitio de aterrizaje del Ares 3 en Acidalia Planitia hasta el del Ares 4 en el cráter Shiaparelli, vía Mawrth Vallis. Esta imagen cubre la entrada a Mawrth Vallis. Como se aprecia en la imagen, la conducción sobre este terreno sería mucho más difícil de lo que se describe en la novela o en la película.</a:t>
            </a:r>
            <a:r>
              <a:t> (NASA/JPL/University of Arizona)</a:t>
            </a:r>
          </a:p>
        </p:txBody>
      </p:sp>
      <p:sp>
        <p:nvSpPr>
          <p:cNvPr id="131" name="La entrada a Mawrth Vallis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La entrada a Mawrth Vallis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49017_206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uahirise.org/es/ESP_049017_2060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