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1pPr>
    <a:lvl2pPr marL="0" marR="0" indent="3429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2pPr>
    <a:lvl3pPr marL="0" marR="0" indent="6858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3pPr>
    <a:lvl4pPr marL="0" marR="0" indent="10287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4pPr>
    <a:lvl5pPr marL="0" marR="0" indent="13716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5pPr>
    <a:lvl6pPr marL="0" marR="0" indent="17145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6pPr>
    <a:lvl7pPr marL="0" marR="0" indent="20574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7pPr>
    <a:lvl8pPr marL="0" marR="0" indent="24003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8pPr>
    <a:lvl9pPr marL="0" marR="0" indent="27432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72" name="Shape 37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Shape 13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/>
            <a:r>
              <a:t>Title Text</a:t>
            </a:r>
          </a:p>
        </p:txBody>
      </p:sp>
      <p:sp>
        <p:nvSpPr>
          <p:cNvPr id="14" name="Shape 14"/>
          <p:cNvSpPr/>
          <p:nvPr>
            <p:ph type="body" sz="quarter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Shape 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4" name="Shape 2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hape 2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3"/>
              </a:buBlip>
              <a:defRPr spc="-36" sz="3600"/>
            </a:lvl1pPr>
            <a:lvl2pPr marL="1206500" indent="-762000">
              <a:buBlip>
                <a:blip r:embed="rId3"/>
              </a:buBlip>
              <a:defRPr spc="-36" sz="3600"/>
            </a:lvl2pPr>
            <a:lvl3pPr marL="1651000" indent="-762000">
              <a:buBlip>
                <a:blip r:embed="rId3"/>
              </a:buBlip>
              <a:defRPr spc="-36" sz="3600"/>
            </a:lvl3pPr>
            <a:lvl4pPr marL="2095500" indent="-762000">
              <a:buBlip>
                <a:blip r:embed="rId3"/>
              </a:buBlip>
              <a:defRPr spc="-36" sz="3600"/>
            </a:lvl4pPr>
            <a:lvl5pPr marL="2540000" indent="-762000">
              <a:buBlip>
                <a:blip r:embed="rId3"/>
              </a:buBlip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hape 3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hape 4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Shape 5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hape 6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9" name="Shape 6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hape 7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/>
            <a:r>
              <a:t>Title Text</a:t>
            </a:r>
          </a:p>
        </p:txBody>
      </p:sp>
      <p:sp>
        <p:nvSpPr>
          <p:cNvPr id="78" name="Shape 7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hape 86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7" name="Shape 8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Shape 95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hape 9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hape 105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6" name="Shape 106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Shape 10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Shape 115"/>
          <p:cNvSpPr/>
          <p:nvPr>
            <p:ph type="pic" sz="half" idx="13"/>
          </p:nvPr>
        </p:nvSpPr>
        <p:spPr>
          <a:xfrm>
            <a:off x="2895600" y="1016000"/>
            <a:ext cx="72136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16" name="Shape 116"/>
          <p:cNvSpPr/>
          <p:nvPr>
            <p:ph type="body" sz="quarter" idx="14"/>
          </p:nvPr>
        </p:nvSpPr>
        <p:spPr>
          <a:xfrm rot="21300000">
            <a:off x="1739899" y="126999"/>
            <a:ext cx="2235201" cy="2235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17" name="Shape 117"/>
          <p:cNvSpPr/>
          <p:nvPr>
            <p:ph type="body" sz="quarter" idx="15"/>
          </p:nvPr>
        </p:nvSpPr>
        <p:spPr>
          <a:xfrm rot="21300000">
            <a:off x="20955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18" name="Shape 118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hape 12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/>
          <p:nvPr>
            <p:ph type="pic" sz="quarter" idx="13"/>
          </p:nvPr>
        </p:nvSpPr>
        <p:spPr>
          <a:xfrm>
            <a:off x="6756400" y="1016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29" name="Shape 129"/>
          <p:cNvSpPr/>
          <p:nvPr>
            <p:ph type="pic" sz="quarter" idx="14"/>
          </p:nvPr>
        </p:nvSpPr>
        <p:spPr>
          <a:xfrm>
            <a:off x="1803400" y="1016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30" name="Shape 130"/>
          <p:cNvSpPr/>
          <p:nvPr>
            <p:ph type="body" sz="quarter" idx="15"/>
          </p:nvPr>
        </p:nvSpPr>
        <p:spPr>
          <a:xfrm rot="300000">
            <a:off x="10414000" y="127000"/>
            <a:ext cx="2235201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31" name="Shape 131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32" name="Shape 132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33" name="Shape 133"/>
          <p:cNvSpPr/>
          <p:nvPr>
            <p:ph type="body" sz="quarter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4" name="Shape 13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Shape 142"/>
          <p:cNvSpPr/>
          <p:nvPr>
            <p:ph type="pic" sz="half" idx="13"/>
          </p:nvPr>
        </p:nvSpPr>
        <p:spPr>
          <a:xfrm>
            <a:off x="2895600" y="3429000"/>
            <a:ext cx="72136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43" name="Shape 143"/>
          <p:cNvSpPr/>
          <p:nvPr>
            <p:ph type="body" sz="quarter" idx="14"/>
          </p:nvPr>
        </p:nvSpPr>
        <p:spPr>
          <a:xfrm rot="21300000">
            <a:off x="9258300" y="2438400"/>
            <a:ext cx="2235200" cy="2235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44" name="Shape 144"/>
          <p:cNvSpPr/>
          <p:nvPr>
            <p:ph type="body" sz="quarter" idx="15"/>
          </p:nvPr>
        </p:nvSpPr>
        <p:spPr>
          <a:xfrm rot="21300000">
            <a:off x="9613900" y="3302000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45" name="Shape 1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46" name="Shape 14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hape 154"/>
          <p:cNvSpPr/>
          <p:nvPr>
            <p:ph type="pic" sz="quarter" idx="13"/>
          </p:nvPr>
        </p:nvSpPr>
        <p:spPr>
          <a:xfrm>
            <a:off x="6756400" y="3429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55" name="Shape 155"/>
          <p:cNvSpPr/>
          <p:nvPr>
            <p:ph type="pic" sz="quarter" idx="14"/>
          </p:nvPr>
        </p:nvSpPr>
        <p:spPr>
          <a:xfrm>
            <a:off x="1803400" y="3429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56" name="Shape 156"/>
          <p:cNvSpPr/>
          <p:nvPr>
            <p:ph type="body" sz="quarter" idx="15"/>
          </p:nvPr>
        </p:nvSpPr>
        <p:spPr>
          <a:xfrm rot="21300000">
            <a:off x="9893300" y="2438400"/>
            <a:ext cx="2235200" cy="2235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57" name="Shape 157"/>
          <p:cNvSpPr/>
          <p:nvPr>
            <p:ph type="body" sz="quarter" idx="16"/>
          </p:nvPr>
        </p:nvSpPr>
        <p:spPr>
          <a:xfrm rot="21300000">
            <a:off x="10248900" y="3302000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58" name="Shape 1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9" name="Shape 15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Shape 167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68" name="Shape 168"/>
          <p:cNvSpPr/>
          <p:nvPr>
            <p:ph type="body" sz="quarter" idx="14"/>
          </p:nvPr>
        </p:nvSpPr>
        <p:spPr>
          <a:xfrm rot="300000">
            <a:off x="10414000" y="7200900"/>
            <a:ext cx="2235201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69" name="Shape 169"/>
          <p:cNvSpPr/>
          <p:nvPr>
            <p:ph type="body" sz="quarter" idx="15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70" name="Shape 170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71" name="Shape 171"/>
          <p:cNvSpPr/>
          <p:nvPr>
            <p:ph type="body" sz="quarter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2" name="Shape 172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Shape 180"/>
          <p:cNvSpPr/>
          <p:nvPr>
            <p:ph type="pic" sz="half" idx="13"/>
          </p:nvPr>
        </p:nvSpPr>
        <p:spPr>
          <a:xfrm>
            <a:off x="7810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81" name="Shape 181"/>
          <p:cNvSpPr/>
          <p:nvPr>
            <p:ph type="body" sz="quarter" idx="14"/>
          </p:nvPr>
        </p:nvSpPr>
        <p:spPr>
          <a:xfrm rot="300000">
            <a:off x="4292600" y="7200900"/>
            <a:ext cx="2235201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82" name="Shape 182"/>
          <p:cNvSpPr/>
          <p:nvPr>
            <p:ph type="body" sz="quarter" idx="15"/>
          </p:nvPr>
        </p:nvSpPr>
        <p:spPr>
          <a:xfrm rot="300000">
            <a:off x="46482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83" name="Shape 183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84" name="Shape 184"/>
          <p:cNvSpPr/>
          <p:nvPr>
            <p:ph type="body" sz="quarter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5" name="Shape 185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Shape 193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94" name="Shape 194"/>
          <p:cNvSpPr/>
          <p:nvPr>
            <p:ph type="body" sz="quarter" idx="14"/>
          </p:nvPr>
        </p:nvSpPr>
        <p:spPr>
          <a:xfrm rot="300000">
            <a:off x="10414000" y="7200900"/>
            <a:ext cx="2235201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95" name="Shape 195"/>
          <p:cNvSpPr/>
          <p:nvPr>
            <p:ph type="body" sz="quarter" idx="15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96" name="Shape 196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/>
            <a:r>
              <a:t>Title Text</a:t>
            </a:r>
          </a:p>
        </p:txBody>
      </p:sp>
      <p:sp>
        <p:nvSpPr>
          <p:cNvPr id="197" name="Shape 197"/>
          <p:cNvSpPr/>
          <p:nvPr>
            <p:ph type="body" sz="quarter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8" name="Shape 198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Shape 206"/>
          <p:cNvSpPr/>
          <p:nvPr>
            <p:ph type="pic" sz="half" idx="13"/>
          </p:nvPr>
        </p:nvSpPr>
        <p:spPr>
          <a:xfrm>
            <a:off x="7556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07" name="Shape 207"/>
          <p:cNvSpPr/>
          <p:nvPr>
            <p:ph type="body" sz="quarter" idx="14"/>
          </p:nvPr>
        </p:nvSpPr>
        <p:spPr>
          <a:xfrm rot="300000">
            <a:off x="4279900" y="7200900"/>
            <a:ext cx="2235201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08" name="Shape 208"/>
          <p:cNvSpPr/>
          <p:nvPr>
            <p:ph type="body" sz="quarter" idx="15"/>
          </p:nvPr>
        </p:nvSpPr>
        <p:spPr>
          <a:xfrm rot="300000">
            <a:off x="46355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09" name="Shape 209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/>
            <a:r>
              <a:t>Title Text</a:t>
            </a:r>
          </a:p>
        </p:txBody>
      </p:sp>
      <p:sp>
        <p:nvSpPr>
          <p:cNvPr id="210" name="Shape 210"/>
          <p:cNvSpPr/>
          <p:nvPr>
            <p:ph type="body" sz="quarter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hape 211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hape 219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20" name="Shape 220"/>
          <p:cNvSpPr/>
          <p:nvPr>
            <p:ph type="body" sz="quarter" idx="14"/>
          </p:nvPr>
        </p:nvSpPr>
        <p:spPr>
          <a:xfrm rot="300000">
            <a:off x="10414000" y="7200900"/>
            <a:ext cx="2235201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21" name="Shape 221"/>
          <p:cNvSpPr/>
          <p:nvPr>
            <p:ph type="body" sz="quarter" idx="15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22" name="Shape 222"/>
          <p:cNvSpPr/>
          <p:nvPr>
            <p:ph type="body" sz="half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3" name="Shape 223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Shape 231"/>
          <p:cNvSpPr/>
          <p:nvPr>
            <p:ph type="pic" sz="half" idx="13"/>
          </p:nvPr>
        </p:nvSpPr>
        <p:spPr>
          <a:xfrm>
            <a:off x="7810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32" name="Shape 232"/>
          <p:cNvSpPr/>
          <p:nvPr>
            <p:ph type="body" sz="quarter" idx="14"/>
          </p:nvPr>
        </p:nvSpPr>
        <p:spPr>
          <a:xfrm rot="300000">
            <a:off x="4292600" y="7200900"/>
            <a:ext cx="2235201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33" name="Shape 233"/>
          <p:cNvSpPr/>
          <p:nvPr>
            <p:ph type="body" sz="quarter" idx="15"/>
          </p:nvPr>
        </p:nvSpPr>
        <p:spPr>
          <a:xfrm rot="300000">
            <a:off x="46482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34" name="Shape 234"/>
          <p:cNvSpPr/>
          <p:nvPr>
            <p:ph type="body" sz="half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5" name="Shape 235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Shape 243"/>
          <p:cNvSpPr/>
          <p:nvPr>
            <p:ph type="pic" sz="quarter" idx="13"/>
          </p:nvPr>
        </p:nvSpPr>
        <p:spPr>
          <a:xfrm>
            <a:off x="6889750" y="50990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44" name="Shape 244"/>
          <p:cNvSpPr/>
          <p:nvPr>
            <p:ph type="pic" sz="quarter" idx="14"/>
          </p:nvPr>
        </p:nvSpPr>
        <p:spPr>
          <a:xfrm>
            <a:off x="6889750" y="11366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45" name="Shape 245"/>
          <p:cNvSpPr/>
          <p:nvPr>
            <p:ph type="body" sz="quarter" idx="15"/>
          </p:nvPr>
        </p:nvSpPr>
        <p:spPr>
          <a:xfrm rot="300000">
            <a:off x="10414000" y="7200900"/>
            <a:ext cx="2235201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46" name="Shape 246"/>
          <p:cNvSpPr/>
          <p:nvPr>
            <p:ph type="body" sz="quarter" idx="16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47" name="Shape 247"/>
          <p:cNvSpPr/>
          <p:nvPr>
            <p:ph type="body" sz="half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8" name="Shape 248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Shape 256"/>
          <p:cNvSpPr/>
          <p:nvPr>
            <p:ph type="pic" sz="quarter" idx="13"/>
          </p:nvPr>
        </p:nvSpPr>
        <p:spPr>
          <a:xfrm>
            <a:off x="781050" y="50990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57" name="Shape 257"/>
          <p:cNvSpPr/>
          <p:nvPr>
            <p:ph type="body" sz="quarter" idx="14"/>
          </p:nvPr>
        </p:nvSpPr>
        <p:spPr>
          <a:xfrm rot="300000">
            <a:off x="4292600" y="7200900"/>
            <a:ext cx="2235201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58" name="Shape 258"/>
          <p:cNvSpPr/>
          <p:nvPr>
            <p:ph type="body" sz="quarter" idx="15"/>
          </p:nvPr>
        </p:nvSpPr>
        <p:spPr>
          <a:xfrm rot="300000">
            <a:off x="46482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59" name="Shape 259"/>
          <p:cNvSpPr/>
          <p:nvPr>
            <p:ph type="pic" sz="quarter" idx="16"/>
          </p:nvPr>
        </p:nvSpPr>
        <p:spPr>
          <a:xfrm>
            <a:off x="781050" y="11366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60" name="Shape 260"/>
          <p:cNvSpPr/>
          <p:nvPr>
            <p:ph type="body" sz="half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1" name="Shape 261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/>
          <p:nvPr>
            <p:ph type="pic" idx="13"/>
          </p:nvPr>
        </p:nvSpPr>
        <p:spPr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69" name="Shape 269"/>
          <p:cNvSpPr/>
          <p:nvPr>
            <p:ph type="body" sz="quarter" idx="14"/>
          </p:nvPr>
        </p:nvSpPr>
        <p:spPr>
          <a:xfrm rot="300000">
            <a:off x="10414000" y="7099300"/>
            <a:ext cx="2235201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70" name="Shape 270"/>
          <p:cNvSpPr/>
          <p:nvPr>
            <p:ph type="body" sz="quarter" idx="15"/>
          </p:nvPr>
        </p:nvSpPr>
        <p:spPr>
          <a:xfrm rot="300000">
            <a:off x="10769600" y="79629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71" name="Shape 27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/>
          <p:nvPr>
            <p:ph type="pic" sz="half" idx="13"/>
          </p:nvPr>
        </p:nvSpPr>
        <p:spPr>
          <a:xfrm>
            <a:off x="10160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79" name="Shape 279"/>
          <p:cNvSpPr/>
          <p:nvPr>
            <p:ph type="pic" sz="half" idx="14"/>
          </p:nvPr>
        </p:nvSpPr>
        <p:spPr>
          <a:xfrm>
            <a:off x="67564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80" name="Shape 280"/>
          <p:cNvSpPr/>
          <p:nvPr>
            <p:ph type="body" sz="quarter" idx="15"/>
          </p:nvPr>
        </p:nvSpPr>
        <p:spPr>
          <a:xfrm rot="300000">
            <a:off x="10414000" y="127000"/>
            <a:ext cx="2235201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81" name="Shape 281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82" name="Shape 28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>
            <p:ph type="pic" sz="quarter" idx="13"/>
          </p:nvPr>
        </p:nvSpPr>
        <p:spPr>
          <a:xfrm>
            <a:off x="10160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90" name="Shape 290"/>
          <p:cNvSpPr/>
          <p:nvPr>
            <p:ph type="pic" sz="half" idx="14"/>
          </p:nvPr>
        </p:nvSpPr>
        <p:spPr>
          <a:xfrm>
            <a:off x="67564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91" name="Shape 291"/>
          <p:cNvSpPr/>
          <p:nvPr>
            <p:ph type="body" sz="quarter" idx="15"/>
          </p:nvPr>
        </p:nvSpPr>
        <p:spPr>
          <a:xfrm rot="300000">
            <a:off x="10414000" y="127000"/>
            <a:ext cx="2235201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92" name="Shape 292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93" name="Shape 293"/>
          <p:cNvSpPr/>
          <p:nvPr>
            <p:ph type="pic" sz="quarter" idx="17"/>
          </p:nvPr>
        </p:nvSpPr>
        <p:spPr>
          <a:xfrm>
            <a:off x="10160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94" name="Shape 29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/>
          <p:nvPr>
            <p:ph type="pic" sz="quarter" idx="13"/>
          </p:nvPr>
        </p:nvSpPr>
        <p:spPr>
          <a:xfrm>
            <a:off x="67564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02" name="Shape 302"/>
          <p:cNvSpPr/>
          <p:nvPr>
            <p:ph type="pic" sz="half" idx="14"/>
          </p:nvPr>
        </p:nvSpPr>
        <p:spPr>
          <a:xfrm>
            <a:off x="10160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03" name="Shape 303"/>
          <p:cNvSpPr/>
          <p:nvPr>
            <p:ph type="pic" sz="quarter" idx="15"/>
          </p:nvPr>
        </p:nvSpPr>
        <p:spPr>
          <a:xfrm>
            <a:off x="67564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04" name="Shape 304"/>
          <p:cNvSpPr/>
          <p:nvPr>
            <p:ph type="body" sz="quarter" idx="16"/>
          </p:nvPr>
        </p:nvSpPr>
        <p:spPr>
          <a:xfrm rot="300000">
            <a:off x="10414000" y="127000"/>
            <a:ext cx="2235201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05" name="Shape 305"/>
          <p:cNvSpPr/>
          <p:nvPr>
            <p:ph type="body" sz="quarter" idx="17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06" name="Shape 30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/>
          <p:nvPr>
            <p:ph type="pic" sz="quarter" idx="13"/>
          </p:nvPr>
        </p:nvSpPr>
        <p:spPr>
          <a:xfrm>
            <a:off x="67564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4" name="Shape 314"/>
          <p:cNvSpPr/>
          <p:nvPr>
            <p:ph type="pic" sz="quarter" idx="14"/>
          </p:nvPr>
        </p:nvSpPr>
        <p:spPr>
          <a:xfrm>
            <a:off x="67564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5" name="Shape 315"/>
          <p:cNvSpPr/>
          <p:nvPr>
            <p:ph type="body" sz="quarter" idx="15"/>
          </p:nvPr>
        </p:nvSpPr>
        <p:spPr>
          <a:xfrm rot="300000">
            <a:off x="10414000" y="127000"/>
            <a:ext cx="2235201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16" name="Shape 316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17" name="Shape 317"/>
          <p:cNvSpPr/>
          <p:nvPr>
            <p:ph type="pic" sz="quarter" idx="17"/>
          </p:nvPr>
        </p:nvSpPr>
        <p:spPr>
          <a:xfrm>
            <a:off x="10160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8" name="Shape 318"/>
          <p:cNvSpPr/>
          <p:nvPr>
            <p:ph type="pic" sz="quarter" idx="18"/>
          </p:nvPr>
        </p:nvSpPr>
        <p:spPr>
          <a:xfrm>
            <a:off x="10160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9" name="Shape 31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27" name="Shape 327"/>
          <p:cNvSpPr/>
          <p:nvPr>
            <p:ph type="pic" sz="quarter" idx="13"/>
          </p:nvPr>
        </p:nvSpPr>
        <p:spPr>
          <a:xfrm>
            <a:off x="7613650" y="3168650"/>
            <a:ext cx="4368800" cy="5537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28" name="Shape 328"/>
          <p:cNvSpPr/>
          <p:nvPr>
            <p:ph type="body" sz="quarter" idx="14"/>
          </p:nvPr>
        </p:nvSpPr>
        <p:spPr>
          <a:xfrm rot="300000">
            <a:off x="10490200" y="7200900"/>
            <a:ext cx="2235201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29" name="Shape 329"/>
          <p:cNvSpPr/>
          <p:nvPr>
            <p:ph type="body" sz="quarter" idx="15"/>
          </p:nvPr>
        </p:nvSpPr>
        <p:spPr>
          <a:xfrm rot="300000">
            <a:off x="108458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30" name="Shape 3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31" name="Shape 331"/>
          <p:cNvSpPr/>
          <p:nvPr>
            <p:ph type="body" sz="half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2" name="Shape 33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Shape 340"/>
          <p:cNvSpPr/>
          <p:nvPr>
            <p:ph type="pic" sz="quarter" idx="13"/>
          </p:nvPr>
        </p:nvSpPr>
        <p:spPr>
          <a:xfrm>
            <a:off x="1009650" y="3168650"/>
            <a:ext cx="4368800" cy="5537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41" name="Shape 341"/>
          <p:cNvSpPr/>
          <p:nvPr>
            <p:ph type="body" sz="quarter" idx="14"/>
          </p:nvPr>
        </p:nvSpPr>
        <p:spPr>
          <a:xfrm rot="300000">
            <a:off x="3886200" y="7200900"/>
            <a:ext cx="2235201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42" name="Shape 342"/>
          <p:cNvSpPr/>
          <p:nvPr>
            <p:ph type="body" sz="quarter" idx="15"/>
          </p:nvPr>
        </p:nvSpPr>
        <p:spPr>
          <a:xfrm rot="300000">
            <a:off x="42418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43" name="Shape 3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44" name="Shape 344"/>
          <p:cNvSpPr/>
          <p:nvPr>
            <p:ph type="body" sz="half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5" name="Shape 34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Shape 3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54" name="Shape 354"/>
          <p:cNvSpPr/>
          <p:nvPr>
            <p:ph type="body" sz="half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5" name="Shape 35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1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63" name="Shape 3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64" name="Shape 364"/>
          <p:cNvSpPr/>
          <p:nvPr>
            <p:ph type="body" sz="half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5" name="Shape 3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>
            <a:picLocks noChangeAspect="0"/>
          </p:cNvPicPr>
          <p:nvPr/>
        </p:nvPicPr>
        <p:blipFill>
          <a:blip r:embed="rId3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/>
            <a:r>
              <a:t>Title Text</a:t>
            </a:r>
          </a:p>
        </p:txBody>
      </p:sp>
      <p:sp>
        <p:nvSpPr>
          <p:cNvPr id="5" name="Shape 5"/>
          <p:cNvSpPr/>
          <p:nvPr>
            <p:ph type="sldNum" sz="quarter" idx="2"/>
          </p:nvPr>
        </p:nvSpPr>
        <p:spPr>
          <a:xfrm>
            <a:off x="6352211" y="9010650"/>
            <a:ext cx="313078" cy="3302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</p:spPr>
        <p:txBody>
          <a:bodyPr wrap="none" lIns="0" tIns="0" rIns="0" bIns="0">
            <a:spAutoFit/>
          </a:bodyPr>
          <a:lstStyle>
            <a:lvl1pPr>
              <a:lnSpc>
                <a:spcPct val="70000"/>
              </a:lnSpc>
              <a:defRPr spc="-18" sz="1800">
                <a:solidFill>
                  <a:srgbClr val="AC1600"/>
                </a:solidFill>
                <a:latin typeface="+mn-lt"/>
                <a:ea typeface="+mn-ea"/>
                <a:cs typeface="+mn-cs"/>
                <a:sym typeface="Arial Blac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1pPr>
      <a:lvl2pPr marL="0" marR="0" indent="2286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2pPr>
      <a:lvl3pPr marL="0" marR="0" indent="4572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3pPr>
      <a:lvl4pPr marL="0" marR="0" indent="6858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4pPr>
      <a:lvl5pPr marL="0" marR="0" indent="9144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5pPr>
      <a:lvl6pPr marL="0" marR="0" indent="11430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6pPr>
      <a:lvl7pPr marL="0" marR="0" indent="13716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7pPr>
      <a:lvl8pPr marL="0" marR="0" indent="16002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8pPr>
      <a:lvl9pPr marL="0" marR="0" indent="18288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9pPr>
    </p:titleStyle>
    <p:bodyStyle>
      <a:lvl1pPr marL="889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marL="0" marR="0" indent="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1pPr>
      <a:lvl2pPr marL="0" marR="0" indent="2286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2pPr>
      <a:lvl3pPr marL="0" marR="0" indent="4572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3pPr>
      <a:lvl4pPr marL="0" marR="0" indent="6858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4pPr>
      <a:lvl5pPr marL="0" marR="0" indent="9144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5pPr>
      <a:lvl6pPr marL="0" marR="0" indent="11430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6pPr>
      <a:lvl7pPr marL="0" marR="0" indent="13716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7pPr>
      <a:lvl8pPr marL="0" marR="0" indent="16002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8pPr>
      <a:lvl9pPr marL="0" marR="0" indent="18288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El rover Curiosity en las colinas de Pahrump</a:t>
            </a:r>
          </a:p>
        </p:txBody>
      </p:sp>
      <p:sp>
        <p:nvSpPr>
          <p:cNvPr id="375" name="Shape 375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uahirise.org/es/ESP_039280_1755</a:t>
            </a:r>
          </a:p>
        </p:txBody>
      </p:sp>
      <p:sp>
        <p:nvSpPr>
          <p:cNvPr id="376" name="Shape 376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En diciembre del año pasado, HiRISE divisó al Curiosity en la región de Pahrump. Si hacemos zum podemos ver claramente al rover y a su sombra en la parte superior derecha. Las formaciones brillantes de la imagen corresponden a rocas sedimentarias y las zonas oscuras a arena.</a:t>
            </a:r>
          </a:p>
        </p:txBody>
      </p:sp>
      <p:pic>
        <p:nvPicPr>
          <p:cNvPr id="377" name="ESP_039280_1755.jpg"/>
          <p:cNvPicPr>
            <a:picLocks noChangeAspect="1"/>
          </p:cNvPicPr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378" name="hislide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Shape 379"/>
          <p:cNvSpPr/>
          <p:nvPr/>
        </p:nvSpPr>
        <p:spPr>
          <a:xfrm>
            <a:off x="5295900" y="2819400"/>
            <a:ext cx="1270000" cy="1270000"/>
          </a:xfrm>
          <a:prstGeom prst="roundRect">
            <a:avLst>
              <a:gd name="adj" fmla="val 15000"/>
            </a:avLst>
          </a:prstGeom>
          <a:ln w="38100">
            <a:solidFill>
              <a:schemeClr val="accent1">
                <a:hueOff val="47394"/>
                <a:satOff val="-25753"/>
                <a:lumOff val="-7544"/>
              </a:schemeClr>
            </a:solidFill>
            <a:miter lim="400000"/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