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 impacto reciente en Elysium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uahirise.org/es/ESP_039148_1980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imagen muestra un nuevo cráter de impacto en Elysium Planitia, que fue descubierto por la Context Camera, también a bordo del MRO, y que debió formarse entre febrero de 2012 y junio de 2014. El cráter aparece como un rasgo oscuro, acompañado por múltiples cráteres secundarios, nada de lo cual era visible en la fotografía previa del Context Camera.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