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ahirise.org/es/ESP_039117_1745" TargetMode="External"/><Relationship Id="rId3" Type="http://schemas.openxmlformats.org/officeDocument/2006/relationships/image" Target="../media/image1.tif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b="1" spc="0" sz="3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500">
                <a:solidFill>
                  <a:srgbClr val="FFFFFF"/>
                </a:solidFill>
              </a:rPr>
              <a:t>Flujo extraño: ¿Deslizamiento, fusión por impacto o lava?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 u="sng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  <a:hlinkClick r:id="rId2" invalidUrl="" action="" tgtFrame="" tooltip="" history="1" highlightClick="0" endSnd="0"/>
              </a:defRPr>
            </a:lvl1pPr>
          </a:lstStyle>
          <a:p>
            <a:pPr lvl="0"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uahirise.org/es/ESP_039117_1745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Esta imagen nos permite ver de cerca extensos depósitos--que en algunos casos tienen un color azulado--cuyo origen se encuentra fuera del valle. Estos depósitos parecen haber fluido hacia zonas bajas para acumularse contra accidentes topográficos de mayor altura.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3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