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Laderas escarchadas a finales de la primavera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uahirise.org/es/ESP_039114_1115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Esta imagen de la HiRISE muestra cárcavas escarchadas en la ladera de un cráter que da al sur. En esta época del año solo las laderas que dan al Sur mantienen el hielo, mientras que en las que dan al Norte se ha fundido. Las cárcavas no son el único proceso geológico activo aquí. </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