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Terreno erosionándose en Arabia Terra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uahirise.org/es/ESP_039113_1915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En el pasado, era un terreno llano y suave, pero a lo largo del tiempo ha sido erosionado (siendo el causante más probable el viento) formando zonas bajas como depresiones donde podemos ver pequeñas dunas. Las dunas parecen olas en el océano, mientras que en otras zonas vemos las vemos como colinas de cimas planas.</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