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Cráter relleno y festones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uahirise.org/es/ESP_038967_1230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En esta observación realizada para estudiar cráteres antiguos, vemos los cráteres rellenos con material liso que posteriormente se ha degradado en festones. Estas formaciones son posibles debido a la sublimación del hielo del terreno.</a:t>
            </a:r>
          </a:p>
        </p:txBody>
      </p:sp>
      <p:pic>
        <p:nvPicPr>
          <p:cNvPr id="102" name="ESP_038967_12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